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7"/>
  </p:notesMasterIdLst>
  <p:handoutMasterIdLst>
    <p:handoutMasterId r:id="rId38"/>
  </p:handoutMasterIdLst>
  <p:sldIdLst>
    <p:sldId id="289" r:id="rId5"/>
    <p:sldId id="290" r:id="rId6"/>
    <p:sldId id="291" r:id="rId7"/>
    <p:sldId id="292" r:id="rId8"/>
    <p:sldId id="274" r:id="rId9"/>
    <p:sldId id="324" r:id="rId10"/>
    <p:sldId id="331" r:id="rId11"/>
    <p:sldId id="257" r:id="rId12"/>
    <p:sldId id="328" r:id="rId13"/>
    <p:sldId id="326" r:id="rId14"/>
    <p:sldId id="327" r:id="rId15"/>
    <p:sldId id="329" r:id="rId16"/>
    <p:sldId id="330" r:id="rId17"/>
    <p:sldId id="332" r:id="rId18"/>
    <p:sldId id="333" r:id="rId19"/>
    <p:sldId id="341" r:id="rId20"/>
    <p:sldId id="337" r:id="rId21"/>
    <p:sldId id="343" r:id="rId22"/>
    <p:sldId id="344" r:id="rId23"/>
    <p:sldId id="335" r:id="rId24"/>
    <p:sldId id="347" r:id="rId25"/>
    <p:sldId id="348" r:id="rId26"/>
    <p:sldId id="349" r:id="rId27"/>
    <p:sldId id="352" r:id="rId28"/>
    <p:sldId id="354" r:id="rId29"/>
    <p:sldId id="353" r:id="rId30"/>
    <p:sldId id="334" r:id="rId31"/>
    <p:sldId id="355" r:id="rId32"/>
    <p:sldId id="339" r:id="rId33"/>
    <p:sldId id="340" r:id="rId34"/>
    <p:sldId id="325" r:id="rId35"/>
    <p:sldId id="288" r:id="rId36"/>
  </p:sldIdLst>
  <p:sldSz cx="12192000" cy="6858000"/>
  <p:notesSz cx="6858000" cy="9144000"/>
  <p:embeddedFontLst>
    <p:embeddedFont>
      <p:font typeface="Calibri" panose="020F050202020403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E01BD7-2F26-6993-31D8-F411B6562987}" v="12" dt="2020-06-29T13:47:18.519"/>
    <p1510:client id="{FC007EF8-334D-4B91-A909-706573AEB5D0}" v="4797" dt="2020-06-29T09:59:07.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8978" autoAdjust="0"/>
  </p:normalViewPr>
  <p:slideViewPr>
    <p:cSldViewPr>
      <p:cViewPr varScale="1">
        <p:scale>
          <a:sx n="78" d="100"/>
          <a:sy n="78" d="100"/>
        </p:scale>
        <p:origin x="978" y="13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Kasmire" userId="d623be19-69c6-4d1b-89e7-ecc750d13e6c" providerId="ADAL" clId="{FC007EF8-334D-4B91-A909-706573AEB5D0}"/>
    <pc:docChg chg="undo custSel addSld delSld modSld sldOrd modMainMaster">
      <pc:chgData name="Julia Kasmire" userId="d623be19-69c6-4d1b-89e7-ecc750d13e6c" providerId="ADAL" clId="{FC007EF8-334D-4B91-A909-706573AEB5D0}" dt="2020-06-29T09:59:07.238" v="37971"/>
      <pc:docMkLst>
        <pc:docMk/>
      </pc:docMkLst>
      <pc:sldChg chg="addSp modSp del">
        <pc:chgData name="Julia Kasmire" userId="d623be19-69c6-4d1b-89e7-ecc750d13e6c" providerId="ADAL" clId="{FC007EF8-334D-4B91-A909-706573AEB5D0}" dt="2020-06-17T15:17:13.427" v="2770" actId="47"/>
        <pc:sldMkLst>
          <pc:docMk/>
          <pc:sldMk cId="3022452608" sldId="256"/>
        </pc:sldMkLst>
        <pc:spChg chg="add mod">
          <ac:chgData name="Julia Kasmire" userId="d623be19-69c6-4d1b-89e7-ecc750d13e6c" providerId="ADAL" clId="{FC007EF8-334D-4B91-A909-706573AEB5D0}" dt="2020-06-17T14:22:09.255" v="80"/>
          <ac:spMkLst>
            <pc:docMk/>
            <pc:sldMk cId="3022452608" sldId="256"/>
            <ac:spMk id="5" creationId="{E76DAD91-284F-47F1-9FBE-4EC79C6448E9}"/>
          </ac:spMkLst>
        </pc:spChg>
      </pc:sldChg>
      <pc:sldChg chg="addSp delSp modSp mod delAnim modAnim modNotesTx">
        <pc:chgData name="Julia Kasmire" userId="d623be19-69c6-4d1b-89e7-ecc750d13e6c" providerId="ADAL" clId="{FC007EF8-334D-4B91-A909-706573AEB5D0}" dt="2020-06-29T09:41:16.933" v="37731" actId="20577"/>
        <pc:sldMkLst>
          <pc:docMk/>
          <pc:sldMk cId="1056690337" sldId="257"/>
        </pc:sldMkLst>
        <pc:spChg chg="mod">
          <ac:chgData name="Julia Kasmire" userId="d623be19-69c6-4d1b-89e7-ecc750d13e6c" providerId="ADAL" clId="{FC007EF8-334D-4B91-A909-706573AEB5D0}" dt="2020-06-17T14:31:13.777" v="964" actId="20577"/>
          <ac:spMkLst>
            <pc:docMk/>
            <pc:sldMk cId="1056690337" sldId="257"/>
            <ac:spMk id="8" creationId="{00000000-0000-0000-0000-000000000000}"/>
          </ac:spMkLst>
        </pc:spChg>
        <pc:spChg chg="mod">
          <ac:chgData name="Julia Kasmire" userId="d623be19-69c6-4d1b-89e7-ecc750d13e6c" providerId="ADAL" clId="{FC007EF8-334D-4B91-A909-706573AEB5D0}" dt="2020-06-17T15:44:15.620" v="4623" actId="255"/>
          <ac:spMkLst>
            <pc:docMk/>
            <pc:sldMk cId="1056690337" sldId="257"/>
            <ac:spMk id="9" creationId="{00000000-0000-0000-0000-000000000000}"/>
          </ac:spMkLst>
        </pc:spChg>
        <pc:spChg chg="add del mod">
          <ac:chgData name="Julia Kasmire" userId="d623be19-69c6-4d1b-89e7-ecc750d13e6c" providerId="ADAL" clId="{FC007EF8-334D-4B91-A909-706573AEB5D0}" dt="2020-06-22T08:48:59.807" v="10677" actId="478"/>
          <ac:spMkLst>
            <pc:docMk/>
            <pc:sldMk cId="1056690337" sldId="257"/>
            <ac:spMk id="13" creationId="{EB6EA7E9-C56A-4B9A-8B2B-8A40CDD27E22}"/>
          </ac:spMkLst>
        </pc:spChg>
        <pc:grpChg chg="add mod">
          <ac:chgData name="Julia Kasmire" userId="d623be19-69c6-4d1b-89e7-ecc750d13e6c" providerId="ADAL" clId="{FC007EF8-334D-4B91-A909-706573AEB5D0}" dt="2020-06-17T15:26:38.868" v="3944" actId="1076"/>
          <ac:grpSpMkLst>
            <pc:docMk/>
            <pc:sldMk cId="1056690337" sldId="257"/>
            <ac:grpSpMk id="4" creationId="{E139B594-DE2A-4AE5-86CE-DFD2595730AC}"/>
          </ac:grpSpMkLst>
        </pc:grpChg>
        <pc:grpChg chg="add del mod">
          <ac:chgData name="Julia Kasmire" userId="d623be19-69c6-4d1b-89e7-ecc750d13e6c" providerId="ADAL" clId="{FC007EF8-334D-4B91-A909-706573AEB5D0}" dt="2020-06-22T08:47:52.096" v="10672" actId="478"/>
          <ac:grpSpMkLst>
            <pc:docMk/>
            <pc:sldMk cId="1056690337" sldId="257"/>
            <ac:grpSpMk id="17" creationId="{CDAB8AAC-C597-42B8-88F8-DA8D7A2A7B16}"/>
          </ac:grpSpMkLst>
        </pc:grpChg>
        <pc:grpChg chg="add mod">
          <ac:chgData name="Julia Kasmire" userId="d623be19-69c6-4d1b-89e7-ecc750d13e6c" providerId="ADAL" clId="{FC007EF8-334D-4B91-A909-706573AEB5D0}" dt="2020-06-22T08:50:48.942" v="10787" actId="164"/>
          <ac:grpSpMkLst>
            <pc:docMk/>
            <pc:sldMk cId="1056690337" sldId="257"/>
            <ac:grpSpMk id="25" creationId="{E49DE9A6-27D7-4849-A778-E2C33FBE1498}"/>
          </ac:grpSpMkLst>
        </pc:grpChg>
        <pc:picChg chg="add mod">
          <ac:chgData name="Julia Kasmire" userId="d623be19-69c6-4d1b-89e7-ecc750d13e6c" providerId="ADAL" clId="{FC007EF8-334D-4B91-A909-706573AEB5D0}" dt="2020-06-17T15:23:59.192" v="3907" actId="164"/>
          <ac:picMkLst>
            <pc:docMk/>
            <pc:sldMk cId="1056690337" sldId="257"/>
            <ac:picMk id="3" creationId="{BB2A3629-69C7-409A-AD3F-4E709E1E89D6}"/>
          </ac:picMkLst>
        </pc:picChg>
        <pc:picChg chg="add del mod">
          <ac:chgData name="Julia Kasmire" userId="d623be19-69c6-4d1b-89e7-ecc750d13e6c" providerId="ADAL" clId="{FC007EF8-334D-4B91-A909-706573AEB5D0}" dt="2020-06-22T08:48:59.807" v="10677" actId="478"/>
          <ac:picMkLst>
            <pc:docMk/>
            <pc:sldMk cId="1056690337" sldId="257"/>
            <ac:picMk id="5" creationId="{E3E10322-76E7-40F6-AE1B-A21772CA6988}"/>
          </ac:picMkLst>
        </pc:picChg>
        <pc:picChg chg="add mod">
          <ac:chgData name="Julia Kasmire" userId="d623be19-69c6-4d1b-89e7-ecc750d13e6c" providerId="ADAL" clId="{FC007EF8-334D-4B91-A909-706573AEB5D0}" dt="2020-06-17T15:23:59.192" v="3907" actId="164"/>
          <ac:picMkLst>
            <pc:docMk/>
            <pc:sldMk cId="1056690337" sldId="257"/>
            <ac:picMk id="6" creationId="{711E8026-E7CA-4F77-8478-0F34238523FB}"/>
          </ac:picMkLst>
        </pc:picChg>
        <pc:picChg chg="add mod">
          <ac:chgData name="Julia Kasmire" userId="d623be19-69c6-4d1b-89e7-ecc750d13e6c" providerId="ADAL" clId="{FC007EF8-334D-4B91-A909-706573AEB5D0}" dt="2020-06-17T15:23:59.192" v="3907" actId="164"/>
          <ac:picMkLst>
            <pc:docMk/>
            <pc:sldMk cId="1056690337" sldId="257"/>
            <ac:picMk id="7" creationId="{392503A2-CDC6-4786-B7CF-08B89498869A}"/>
          </ac:picMkLst>
        </pc:picChg>
        <pc:picChg chg="add mod">
          <ac:chgData name="Julia Kasmire" userId="d623be19-69c6-4d1b-89e7-ecc750d13e6c" providerId="ADAL" clId="{FC007EF8-334D-4B91-A909-706573AEB5D0}" dt="2020-06-17T15:23:59.192" v="3907" actId="164"/>
          <ac:picMkLst>
            <pc:docMk/>
            <pc:sldMk cId="1056690337" sldId="257"/>
            <ac:picMk id="10" creationId="{9FC328DB-219C-47EC-8555-BB0E710C68CF}"/>
          </ac:picMkLst>
        </pc:picChg>
        <pc:picChg chg="add mod">
          <ac:chgData name="Julia Kasmire" userId="d623be19-69c6-4d1b-89e7-ecc750d13e6c" providerId="ADAL" clId="{FC007EF8-334D-4B91-A909-706573AEB5D0}" dt="2020-06-17T15:23:59.192" v="3907" actId="164"/>
          <ac:picMkLst>
            <pc:docMk/>
            <pc:sldMk cId="1056690337" sldId="257"/>
            <ac:picMk id="11" creationId="{9A924193-A724-4367-BA98-CC1E9EE7EF23}"/>
          </ac:picMkLst>
        </pc:picChg>
        <pc:picChg chg="add mod">
          <ac:chgData name="Julia Kasmire" userId="d623be19-69c6-4d1b-89e7-ecc750d13e6c" providerId="ADAL" clId="{FC007EF8-334D-4B91-A909-706573AEB5D0}" dt="2020-06-17T15:25:38.808" v="3914" actId="164"/>
          <ac:picMkLst>
            <pc:docMk/>
            <pc:sldMk cId="1056690337" sldId="257"/>
            <ac:picMk id="12" creationId="{4E8738B3-4A63-4B87-A62C-03C55800BA35}"/>
          </ac:picMkLst>
        </pc:picChg>
        <pc:picChg chg="add del mod">
          <ac:chgData name="Julia Kasmire" userId="d623be19-69c6-4d1b-89e7-ecc750d13e6c" providerId="ADAL" clId="{FC007EF8-334D-4B91-A909-706573AEB5D0}" dt="2020-06-22T08:47:53.016" v="10673" actId="478"/>
          <ac:picMkLst>
            <pc:docMk/>
            <pc:sldMk cId="1056690337" sldId="257"/>
            <ac:picMk id="14" creationId="{1FC349B1-3C78-480A-B14F-83A3B2DF94C7}"/>
          </ac:picMkLst>
        </pc:picChg>
        <pc:picChg chg="add mod">
          <ac:chgData name="Julia Kasmire" userId="d623be19-69c6-4d1b-89e7-ecc750d13e6c" providerId="ADAL" clId="{FC007EF8-334D-4B91-A909-706573AEB5D0}" dt="2020-06-17T15:25:38.808" v="3914" actId="164"/>
          <ac:picMkLst>
            <pc:docMk/>
            <pc:sldMk cId="1056690337" sldId="257"/>
            <ac:picMk id="16" creationId="{75CE5B40-1CC5-4107-A6E3-28A6D52BF40A}"/>
          </ac:picMkLst>
        </pc:picChg>
        <pc:picChg chg="add mod">
          <ac:chgData name="Julia Kasmire" userId="d623be19-69c6-4d1b-89e7-ecc750d13e6c" providerId="ADAL" clId="{FC007EF8-334D-4B91-A909-706573AEB5D0}" dt="2020-06-22T08:50:48.942" v="10787" actId="164"/>
          <ac:picMkLst>
            <pc:docMk/>
            <pc:sldMk cId="1056690337" sldId="257"/>
            <ac:picMk id="18" creationId="{AF3BFDB2-23BC-4639-9D17-2482DD45CD8C}"/>
          </ac:picMkLst>
        </pc:picChg>
        <pc:picChg chg="add mod">
          <ac:chgData name="Julia Kasmire" userId="d623be19-69c6-4d1b-89e7-ecc750d13e6c" providerId="ADAL" clId="{FC007EF8-334D-4B91-A909-706573AEB5D0}" dt="2020-06-22T08:50:10.513" v="10690" actId="1038"/>
          <ac:picMkLst>
            <pc:docMk/>
            <pc:sldMk cId="1056690337" sldId="257"/>
            <ac:picMk id="19" creationId="{3A84AA3B-063A-4A7E-872F-623239B16C9A}"/>
          </ac:picMkLst>
        </pc:picChg>
        <pc:picChg chg="add mod">
          <ac:chgData name="Julia Kasmire" userId="d623be19-69c6-4d1b-89e7-ecc750d13e6c" providerId="ADAL" clId="{FC007EF8-334D-4B91-A909-706573AEB5D0}" dt="2020-06-22T08:50:04.087" v="10680" actId="14100"/>
          <ac:picMkLst>
            <pc:docMk/>
            <pc:sldMk cId="1056690337" sldId="257"/>
            <ac:picMk id="21" creationId="{E6223CAD-7778-417C-AB75-3701387C2BBC}"/>
          </ac:picMkLst>
        </pc:picChg>
        <pc:picChg chg="add mod">
          <ac:chgData name="Julia Kasmire" userId="d623be19-69c6-4d1b-89e7-ecc750d13e6c" providerId="ADAL" clId="{FC007EF8-334D-4B91-A909-706573AEB5D0}" dt="2020-06-22T08:50:48.942" v="10787" actId="164"/>
          <ac:picMkLst>
            <pc:docMk/>
            <pc:sldMk cId="1056690337" sldId="257"/>
            <ac:picMk id="22" creationId="{05867499-7A33-4D44-AA7C-77E0AB104111}"/>
          </ac:picMkLst>
        </pc:picChg>
        <pc:picChg chg="add mod">
          <ac:chgData name="Julia Kasmire" userId="d623be19-69c6-4d1b-89e7-ecc750d13e6c" providerId="ADAL" clId="{FC007EF8-334D-4B91-A909-706573AEB5D0}" dt="2020-06-22T08:50:48.942" v="10787" actId="164"/>
          <ac:picMkLst>
            <pc:docMk/>
            <pc:sldMk cId="1056690337" sldId="257"/>
            <ac:picMk id="23" creationId="{CB65F0A5-5ABB-4C67-9156-E7CF18BD189A}"/>
          </ac:picMkLst>
        </pc:picChg>
        <pc:picChg chg="add mod">
          <ac:chgData name="Julia Kasmire" userId="d623be19-69c6-4d1b-89e7-ecc750d13e6c" providerId="ADAL" clId="{FC007EF8-334D-4B91-A909-706573AEB5D0}" dt="2020-06-22T08:50:48.942" v="10787" actId="164"/>
          <ac:picMkLst>
            <pc:docMk/>
            <pc:sldMk cId="1056690337" sldId="257"/>
            <ac:picMk id="24" creationId="{20A95401-9CB3-4692-BEA8-56C53575EDBC}"/>
          </ac:picMkLst>
        </pc:picChg>
      </pc:sldChg>
      <pc:sldChg chg="del">
        <pc:chgData name="Julia Kasmire" userId="d623be19-69c6-4d1b-89e7-ecc750d13e6c" providerId="ADAL" clId="{FC007EF8-334D-4B91-A909-706573AEB5D0}" dt="2020-06-17T14:23:19.380" v="82" actId="47"/>
        <pc:sldMkLst>
          <pc:docMk/>
          <pc:sldMk cId="1903535229" sldId="259"/>
        </pc:sldMkLst>
      </pc:sldChg>
      <pc:sldChg chg="modSp add mod modNotesTx">
        <pc:chgData name="Julia Kasmire" userId="d623be19-69c6-4d1b-89e7-ecc750d13e6c" providerId="ADAL" clId="{FC007EF8-334D-4B91-A909-706573AEB5D0}" dt="2020-06-29T09:40:44.789" v="37716" actId="6549"/>
        <pc:sldMkLst>
          <pc:docMk/>
          <pc:sldMk cId="2803783164" sldId="274"/>
        </pc:sldMkLst>
        <pc:spChg chg="mod">
          <ac:chgData name="Julia Kasmire" userId="d623be19-69c6-4d1b-89e7-ecc750d13e6c" providerId="ADAL" clId="{FC007EF8-334D-4B91-A909-706573AEB5D0}" dt="2020-06-17T14:25:29.692" v="215" actId="20577"/>
          <ac:spMkLst>
            <pc:docMk/>
            <pc:sldMk cId="2803783164" sldId="274"/>
            <ac:spMk id="4" creationId="{00000000-0000-0000-0000-000000000000}"/>
          </ac:spMkLst>
        </pc:spChg>
      </pc:sldChg>
      <pc:sldChg chg="add">
        <pc:chgData name="Julia Kasmire" userId="d623be19-69c6-4d1b-89e7-ecc750d13e6c" providerId="ADAL" clId="{FC007EF8-334D-4B91-A909-706573AEB5D0}" dt="2020-06-17T14:23:20.503" v="83"/>
        <pc:sldMkLst>
          <pc:docMk/>
          <pc:sldMk cId="3610569457" sldId="288"/>
        </pc:sldMkLst>
      </pc:sldChg>
      <pc:sldChg chg="modSp add mod">
        <pc:chgData name="Julia Kasmire" userId="d623be19-69c6-4d1b-89e7-ecc750d13e6c" providerId="ADAL" clId="{FC007EF8-334D-4B91-A909-706573AEB5D0}" dt="2020-06-25T07:47:55.957" v="18714" actId="20577"/>
        <pc:sldMkLst>
          <pc:docMk/>
          <pc:sldMk cId="4289334663" sldId="289"/>
        </pc:sldMkLst>
        <pc:spChg chg="mod">
          <ac:chgData name="Julia Kasmire" userId="d623be19-69c6-4d1b-89e7-ecc750d13e6c" providerId="ADAL" clId="{FC007EF8-334D-4B91-A909-706573AEB5D0}" dt="2020-06-25T07:47:55.957" v="18714" actId="20577"/>
          <ac:spMkLst>
            <pc:docMk/>
            <pc:sldMk cId="4289334663" sldId="289"/>
            <ac:spMk id="8" creationId="{00000000-0000-0000-0000-000000000000}"/>
          </ac:spMkLst>
        </pc:spChg>
      </pc:sldChg>
      <pc:sldChg chg="add">
        <pc:chgData name="Julia Kasmire" userId="d623be19-69c6-4d1b-89e7-ecc750d13e6c" providerId="ADAL" clId="{FC007EF8-334D-4B91-A909-706573AEB5D0}" dt="2020-06-17T14:22:35.202" v="81"/>
        <pc:sldMkLst>
          <pc:docMk/>
          <pc:sldMk cId="1820079852" sldId="290"/>
        </pc:sldMkLst>
      </pc:sldChg>
      <pc:sldChg chg="add">
        <pc:chgData name="Julia Kasmire" userId="d623be19-69c6-4d1b-89e7-ecc750d13e6c" providerId="ADAL" clId="{FC007EF8-334D-4B91-A909-706573AEB5D0}" dt="2020-06-17T14:22:35.202" v="81"/>
        <pc:sldMkLst>
          <pc:docMk/>
          <pc:sldMk cId="3195691375" sldId="291"/>
        </pc:sldMkLst>
      </pc:sldChg>
      <pc:sldChg chg="modSp add mod modNotesTx">
        <pc:chgData name="Julia Kasmire" userId="d623be19-69c6-4d1b-89e7-ecc750d13e6c" providerId="ADAL" clId="{FC007EF8-334D-4B91-A909-706573AEB5D0}" dt="2020-06-29T09:38:44.421" v="37401" actId="20577"/>
        <pc:sldMkLst>
          <pc:docMk/>
          <pc:sldMk cId="688860476" sldId="292"/>
        </pc:sldMkLst>
        <pc:spChg chg="mod">
          <ac:chgData name="Julia Kasmire" userId="d623be19-69c6-4d1b-89e7-ecc750d13e6c" providerId="ADAL" clId="{FC007EF8-334D-4B91-A909-706573AEB5D0}" dt="2020-06-17T14:24:31.660" v="101" actId="20577"/>
          <ac:spMkLst>
            <pc:docMk/>
            <pc:sldMk cId="688860476" sldId="292"/>
            <ac:spMk id="2" creationId="{00000000-0000-0000-0000-000000000000}"/>
          </ac:spMkLst>
        </pc:spChg>
      </pc:sldChg>
      <pc:sldChg chg="delSp modSp add mod addAnim delAnim modNotesTx">
        <pc:chgData name="Julia Kasmire" userId="d623be19-69c6-4d1b-89e7-ecc750d13e6c" providerId="ADAL" clId="{FC007EF8-334D-4B91-A909-706573AEB5D0}" dt="2020-06-29T09:40:56.025" v="37717" actId="20577"/>
        <pc:sldMkLst>
          <pc:docMk/>
          <pc:sldMk cId="3365902251" sldId="324"/>
        </pc:sldMkLst>
        <pc:spChg chg="del">
          <ac:chgData name="Julia Kasmire" userId="d623be19-69c6-4d1b-89e7-ecc750d13e6c" providerId="ADAL" clId="{FC007EF8-334D-4B91-A909-706573AEB5D0}" dt="2020-06-17T14:25:52.844" v="256" actId="478"/>
          <ac:spMkLst>
            <pc:docMk/>
            <pc:sldMk cId="3365902251" sldId="324"/>
            <ac:spMk id="15" creationId="{05183307-3D76-4575-AEB8-EEECC7B69B50}"/>
          </ac:spMkLst>
        </pc:spChg>
        <pc:spChg chg="mod">
          <ac:chgData name="Julia Kasmire" userId="d623be19-69c6-4d1b-89e7-ecc750d13e6c" providerId="ADAL" clId="{FC007EF8-334D-4B91-A909-706573AEB5D0}" dt="2020-06-17T15:21:11.423" v="3602" actId="14100"/>
          <ac:spMkLst>
            <pc:docMk/>
            <pc:sldMk cId="3365902251" sldId="324"/>
            <ac:spMk id="16" creationId="{B528336C-99AA-46A0-9D26-18A3EAF051AB}"/>
          </ac:spMkLst>
        </pc:spChg>
        <pc:spChg chg="mod">
          <ac:chgData name="Julia Kasmire" userId="d623be19-69c6-4d1b-89e7-ecc750d13e6c" providerId="ADAL" clId="{FC007EF8-334D-4B91-A909-706573AEB5D0}" dt="2020-06-17T14:27:33.031" v="424" actId="20577"/>
          <ac:spMkLst>
            <pc:docMk/>
            <pc:sldMk cId="3365902251" sldId="324"/>
            <ac:spMk id="17" creationId="{A97CD374-F110-42C4-9822-A85EF2CADD72}"/>
          </ac:spMkLst>
        </pc:spChg>
        <pc:spChg chg="mod">
          <ac:chgData name="Julia Kasmire" userId="d623be19-69c6-4d1b-89e7-ecc750d13e6c" providerId="ADAL" clId="{FC007EF8-334D-4B91-A909-706573AEB5D0}" dt="2020-06-25T12:46:50.939" v="22557" actId="20577"/>
          <ac:spMkLst>
            <pc:docMk/>
            <pc:sldMk cId="3365902251" sldId="324"/>
            <ac:spMk id="18" creationId="{145322A2-D0CE-46C5-99FB-31BB3C0C6C03}"/>
          </ac:spMkLst>
        </pc:spChg>
      </pc:sldChg>
      <pc:sldChg chg="modSp add mod">
        <pc:chgData name="Julia Kasmire" userId="d623be19-69c6-4d1b-89e7-ecc750d13e6c" providerId="ADAL" clId="{FC007EF8-334D-4B91-A909-706573AEB5D0}" dt="2020-06-25T13:57:57.501" v="32598" actId="1036"/>
        <pc:sldMkLst>
          <pc:docMk/>
          <pc:sldMk cId="2756717996" sldId="325"/>
        </pc:sldMkLst>
        <pc:spChg chg="mod">
          <ac:chgData name="Julia Kasmire" userId="d623be19-69c6-4d1b-89e7-ecc750d13e6c" providerId="ADAL" clId="{FC007EF8-334D-4B91-A909-706573AEB5D0}" dt="2020-06-25T13:57:57.501" v="32598" actId="1036"/>
          <ac:spMkLst>
            <pc:docMk/>
            <pc:sldMk cId="2756717996" sldId="325"/>
            <ac:spMk id="4" creationId="{B7AF44CB-006F-485B-A554-1EC2FA79B641}"/>
          </ac:spMkLst>
        </pc:spChg>
      </pc:sldChg>
      <pc:sldChg chg="addSp delSp modSp add mod modAnim modNotesTx">
        <pc:chgData name="Julia Kasmire" userId="d623be19-69c6-4d1b-89e7-ecc750d13e6c" providerId="ADAL" clId="{FC007EF8-334D-4B91-A909-706573AEB5D0}" dt="2020-06-22T09:29:32.324" v="14947" actId="20577"/>
        <pc:sldMkLst>
          <pc:docMk/>
          <pc:sldMk cId="1873151595" sldId="326"/>
        </pc:sldMkLst>
        <pc:spChg chg="mod">
          <ac:chgData name="Julia Kasmire" userId="d623be19-69c6-4d1b-89e7-ecc750d13e6c" providerId="ADAL" clId="{FC007EF8-334D-4B91-A909-706573AEB5D0}" dt="2020-06-22T09:13:24.035" v="12877" actId="20577"/>
          <ac:spMkLst>
            <pc:docMk/>
            <pc:sldMk cId="1873151595" sldId="326"/>
            <ac:spMk id="8" creationId="{00000000-0000-0000-0000-000000000000}"/>
          </ac:spMkLst>
        </pc:spChg>
        <pc:spChg chg="mod">
          <ac:chgData name="Julia Kasmire" userId="d623be19-69c6-4d1b-89e7-ecc750d13e6c" providerId="ADAL" clId="{FC007EF8-334D-4B91-A909-706573AEB5D0}" dt="2020-06-22T09:28:10.428" v="14776" actId="20577"/>
          <ac:spMkLst>
            <pc:docMk/>
            <pc:sldMk cId="1873151595" sldId="326"/>
            <ac:spMk id="9" creationId="{00000000-0000-0000-0000-000000000000}"/>
          </ac:spMkLst>
        </pc:spChg>
        <pc:grpChg chg="add mod">
          <ac:chgData name="Julia Kasmire" userId="d623be19-69c6-4d1b-89e7-ecc750d13e6c" providerId="ADAL" clId="{FC007EF8-334D-4B91-A909-706573AEB5D0}" dt="2020-06-22T09:09:57.596" v="12761" actId="164"/>
          <ac:grpSpMkLst>
            <pc:docMk/>
            <pc:sldMk cId="1873151595" sldId="326"/>
            <ac:grpSpMk id="2" creationId="{D3BC4C0D-3056-48C3-B182-9F96D03AD03E}"/>
          </ac:grpSpMkLst>
        </pc:grpChg>
        <pc:grpChg chg="add mod">
          <ac:chgData name="Julia Kasmire" userId="d623be19-69c6-4d1b-89e7-ecc750d13e6c" providerId="ADAL" clId="{FC007EF8-334D-4B91-A909-706573AEB5D0}" dt="2020-06-22T09:10:24.294" v="12763" actId="164"/>
          <ac:grpSpMkLst>
            <pc:docMk/>
            <pc:sldMk cId="1873151595" sldId="326"/>
            <ac:grpSpMk id="4" creationId="{2A57E752-D4BA-42E8-A95C-DAA0E517693D}"/>
          </ac:grpSpMkLst>
        </pc:grpChg>
        <pc:grpChg chg="add del mod">
          <ac:chgData name="Julia Kasmire" userId="d623be19-69c6-4d1b-89e7-ecc750d13e6c" providerId="ADAL" clId="{FC007EF8-334D-4B91-A909-706573AEB5D0}" dt="2020-06-17T15:27:12.587" v="3947" actId="165"/>
          <ac:grpSpMkLst>
            <pc:docMk/>
            <pc:sldMk cId="1873151595" sldId="326"/>
            <ac:grpSpMk id="4" creationId="{3615B455-AC0E-4B52-A2EB-C9CFA317AAF5}"/>
          </ac:grpSpMkLst>
        </pc:grpChg>
        <pc:grpChg chg="add mod">
          <ac:chgData name="Julia Kasmire" userId="d623be19-69c6-4d1b-89e7-ecc750d13e6c" providerId="ADAL" clId="{FC007EF8-334D-4B91-A909-706573AEB5D0}" dt="2020-06-22T09:24:14.337" v="14280" actId="1035"/>
          <ac:grpSpMkLst>
            <pc:docMk/>
            <pc:sldMk cId="1873151595" sldId="326"/>
            <ac:grpSpMk id="10" creationId="{247C8762-4FDD-4502-98CC-0225DE7178C2}"/>
          </ac:grpSpMkLst>
        </pc:grpChg>
        <pc:grpChg chg="add del mod">
          <ac:chgData name="Julia Kasmire" userId="d623be19-69c6-4d1b-89e7-ecc750d13e6c" providerId="ADAL" clId="{FC007EF8-334D-4B91-A909-706573AEB5D0}" dt="2020-06-17T15:27:44.426" v="3953" actId="165"/>
          <ac:grpSpMkLst>
            <pc:docMk/>
            <pc:sldMk cId="1873151595" sldId="326"/>
            <ac:grpSpMk id="13" creationId="{C40ACB9D-EF62-4848-A506-EC22BF35E6C4}"/>
          </ac:grpSpMkLst>
        </pc:grpChg>
        <pc:grpChg chg="add del mod">
          <ac:chgData name="Julia Kasmire" userId="d623be19-69c6-4d1b-89e7-ecc750d13e6c" providerId="ADAL" clId="{FC007EF8-334D-4B91-A909-706573AEB5D0}" dt="2020-06-22T09:07:51.073" v="12621" actId="165"/>
          <ac:grpSpMkLst>
            <pc:docMk/>
            <pc:sldMk cId="1873151595" sldId="326"/>
            <ac:grpSpMk id="27" creationId="{DB4C3893-C777-4143-8D5A-1F667D66AD78}"/>
          </ac:grpSpMkLst>
        </pc:grpChg>
        <pc:grpChg chg="add del mod">
          <ac:chgData name="Julia Kasmire" userId="d623be19-69c6-4d1b-89e7-ecc750d13e6c" providerId="ADAL" clId="{FC007EF8-334D-4B91-A909-706573AEB5D0}" dt="2020-06-22T09:07:23.794" v="12610" actId="165"/>
          <ac:grpSpMkLst>
            <pc:docMk/>
            <pc:sldMk cId="1873151595" sldId="326"/>
            <ac:grpSpMk id="29" creationId="{91F09DB2-19E7-45EE-A492-3D0F6E5A121B}"/>
          </ac:grpSpMkLst>
        </pc:grpChg>
        <pc:grpChg chg="add del mod">
          <ac:chgData name="Julia Kasmire" userId="d623be19-69c6-4d1b-89e7-ecc750d13e6c" providerId="ADAL" clId="{FC007EF8-334D-4B91-A909-706573AEB5D0}" dt="2020-06-22T09:07:34.651" v="12615" actId="165"/>
          <ac:grpSpMkLst>
            <pc:docMk/>
            <pc:sldMk cId="1873151595" sldId="326"/>
            <ac:grpSpMk id="30" creationId="{6EFF6DDF-0E40-4031-81B7-E1B7DE022AF4}"/>
          </ac:grpSpMkLst>
        </pc:grpChg>
        <pc:grpChg chg="add del mod">
          <ac:chgData name="Julia Kasmire" userId="d623be19-69c6-4d1b-89e7-ecc750d13e6c" providerId="ADAL" clId="{FC007EF8-334D-4B91-A909-706573AEB5D0}" dt="2020-06-22T09:10:43.085" v="12767" actId="165"/>
          <ac:grpSpMkLst>
            <pc:docMk/>
            <pc:sldMk cId="1873151595" sldId="326"/>
            <ac:grpSpMk id="41" creationId="{775C9672-89D9-4CDE-8250-A79A175A0250}"/>
          </ac:grpSpMkLst>
        </pc:grpChg>
        <pc:picChg chg="add mod">
          <ac:chgData name="Julia Kasmire" userId="d623be19-69c6-4d1b-89e7-ecc750d13e6c" providerId="ADAL" clId="{FC007EF8-334D-4B91-A909-706573AEB5D0}" dt="2020-06-22T09:24:18.665" v="14296" actId="1038"/>
          <ac:picMkLst>
            <pc:docMk/>
            <pc:sldMk cId="1873151595" sldId="326"/>
            <ac:picMk id="3" creationId="{00E66D5D-8689-4478-A01E-BB3855D866A5}"/>
          </ac:picMkLst>
        </pc:picChg>
        <pc:picChg chg="mod topLvl">
          <ac:chgData name="Julia Kasmire" userId="d623be19-69c6-4d1b-89e7-ecc750d13e6c" providerId="ADAL" clId="{FC007EF8-334D-4B91-A909-706573AEB5D0}" dt="2020-06-22T09:09:57.596" v="12761" actId="164"/>
          <ac:picMkLst>
            <pc:docMk/>
            <pc:sldMk cId="1873151595" sldId="326"/>
            <ac:picMk id="5" creationId="{ADEB9718-F178-4340-8A20-EABFE2E32958}"/>
          </ac:picMkLst>
        </pc:picChg>
        <pc:picChg chg="mod topLvl">
          <ac:chgData name="Julia Kasmire" userId="d623be19-69c6-4d1b-89e7-ecc750d13e6c" providerId="ADAL" clId="{FC007EF8-334D-4B91-A909-706573AEB5D0}" dt="2020-06-22T09:09:57.596" v="12761" actId="164"/>
          <ac:picMkLst>
            <pc:docMk/>
            <pc:sldMk cId="1873151595" sldId="326"/>
            <ac:picMk id="6" creationId="{DC8FE212-FDA5-4227-B5E2-B53F9E552E97}"/>
          </ac:picMkLst>
        </pc:picChg>
        <pc:picChg chg="mod topLvl">
          <ac:chgData name="Julia Kasmire" userId="d623be19-69c6-4d1b-89e7-ecc750d13e6c" providerId="ADAL" clId="{FC007EF8-334D-4B91-A909-706573AEB5D0}" dt="2020-06-22T09:09:57.596" v="12761" actId="164"/>
          <ac:picMkLst>
            <pc:docMk/>
            <pc:sldMk cId="1873151595" sldId="326"/>
            <ac:picMk id="7" creationId="{FBF69406-7B20-428A-9B88-C7C5F7241CB5}"/>
          </ac:picMkLst>
        </pc:picChg>
        <pc:picChg chg="del mod topLvl">
          <ac:chgData name="Julia Kasmire" userId="d623be19-69c6-4d1b-89e7-ecc750d13e6c" providerId="ADAL" clId="{FC007EF8-334D-4B91-A909-706573AEB5D0}" dt="2020-06-17T15:27:33.749" v="3952" actId="478"/>
          <ac:picMkLst>
            <pc:docMk/>
            <pc:sldMk cId="1873151595" sldId="326"/>
            <ac:picMk id="10" creationId="{5E1923B9-12C0-4FB5-89C5-95DFFE6BCA37}"/>
          </ac:picMkLst>
        </pc:picChg>
        <pc:picChg chg="mod topLvl">
          <ac:chgData name="Julia Kasmire" userId="d623be19-69c6-4d1b-89e7-ecc750d13e6c" providerId="ADAL" clId="{FC007EF8-334D-4B91-A909-706573AEB5D0}" dt="2020-06-22T09:09:57.596" v="12761" actId="164"/>
          <ac:picMkLst>
            <pc:docMk/>
            <pc:sldMk cId="1873151595" sldId="326"/>
            <ac:picMk id="11" creationId="{445F8A07-50BD-4190-A74D-8FB26432980A}"/>
          </ac:picMkLst>
        </pc:picChg>
        <pc:picChg chg="add del mod">
          <ac:chgData name="Julia Kasmire" userId="d623be19-69c6-4d1b-89e7-ecc750d13e6c" providerId="ADAL" clId="{FC007EF8-334D-4B91-A909-706573AEB5D0}" dt="2020-06-17T15:27:46.133" v="3954" actId="478"/>
          <ac:picMkLst>
            <pc:docMk/>
            <pc:sldMk cId="1873151595" sldId="326"/>
            <ac:picMk id="12" creationId="{37DECDAA-B686-4518-946C-8BF5A1CC57AC}"/>
          </ac:picMkLst>
        </pc:picChg>
        <pc:picChg chg="del mod topLvl">
          <ac:chgData name="Julia Kasmire" userId="d623be19-69c6-4d1b-89e7-ecc750d13e6c" providerId="ADAL" clId="{FC007EF8-334D-4B91-A909-706573AEB5D0}" dt="2020-06-22T09:07:27.796" v="12611" actId="478"/>
          <ac:picMkLst>
            <pc:docMk/>
            <pc:sldMk cId="1873151595" sldId="326"/>
            <ac:picMk id="14" creationId="{C311E0D4-8E7A-43A7-B9DC-69EF48E2E591}"/>
          </ac:picMkLst>
        </pc:picChg>
        <pc:picChg chg="add del mod topLvl">
          <ac:chgData name="Julia Kasmire" userId="d623be19-69c6-4d1b-89e7-ecc750d13e6c" providerId="ADAL" clId="{FC007EF8-334D-4B91-A909-706573AEB5D0}" dt="2020-06-22T09:07:38.965" v="12618" actId="478"/>
          <ac:picMkLst>
            <pc:docMk/>
            <pc:sldMk cId="1873151595" sldId="326"/>
            <ac:picMk id="15" creationId="{EFBDCF67-4C90-49AF-941F-DD19BAFEF338}"/>
          </ac:picMkLst>
        </pc:picChg>
        <pc:picChg chg="add del mod">
          <ac:chgData name="Julia Kasmire" userId="d623be19-69c6-4d1b-89e7-ecc750d13e6c" providerId="ADAL" clId="{FC007EF8-334D-4B91-A909-706573AEB5D0}" dt="2020-06-17T15:31:23.080" v="4279" actId="478"/>
          <ac:picMkLst>
            <pc:docMk/>
            <pc:sldMk cId="1873151595" sldId="326"/>
            <ac:picMk id="16" creationId="{269F3592-25E2-41F2-B05C-17CCB4E7CDF1}"/>
          </ac:picMkLst>
        </pc:picChg>
        <pc:picChg chg="add del mod topLvl">
          <ac:chgData name="Julia Kasmire" userId="d623be19-69c6-4d1b-89e7-ecc750d13e6c" providerId="ADAL" clId="{FC007EF8-334D-4B91-A909-706573AEB5D0}" dt="2020-06-22T09:07:38.965" v="12618" actId="478"/>
          <ac:picMkLst>
            <pc:docMk/>
            <pc:sldMk cId="1873151595" sldId="326"/>
            <ac:picMk id="17" creationId="{56D51BD4-1F1B-438A-A356-4EDE835E05A9}"/>
          </ac:picMkLst>
        </pc:picChg>
        <pc:picChg chg="add del mod topLvl">
          <ac:chgData name="Julia Kasmire" userId="d623be19-69c6-4d1b-89e7-ecc750d13e6c" providerId="ADAL" clId="{FC007EF8-334D-4B91-A909-706573AEB5D0}" dt="2020-06-22T09:07:30.036" v="12614" actId="478"/>
          <ac:picMkLst>
            <pc:docMk/>
            <pc:sldMk cId="1873151595" sldId="326"/>
            <ac:picMk id="18" creationId="{02088029-7465-4BDB-9D31-423E6232D1D4}"/>
          </ac:picMkLst>
        </pc:picChg>
        <pc:picChg chg="add del mod topLvl">
          <ac:chgData name="Julia Kasmire" userId="d623be19-69c6-4d1b-89e7-ecc750d13e6c" providerId="ADAL" clId="{FC007EF8-334D-4B91-A909-706573AEB5D0}" dt="2020-06-22T09:07:38.965" v="12618" actId="478"/>
          <ac:picMkLst>
            <pc:docMk/>
            <pc:sldMk cId="1873151595" sldId="326"/>
            <ac:picMk id="19" creationId="{EA027C53-7579-4186-A2D9-24DAF35CE6A0}"/>
          </ac:picMkLst>
        </pc:picChg>
        <pc:picChg chg="add del mod topLvl">
          <ac:chgData name="Julia Kasmire" userId="d623be19-69c6-4d1b-89e7-ecc750d13e6c" providerId="ADAL" clId="{FC007EF8-334D-4B91-A909-706573AEB5D0}" dt="2020-06-22T09:07:38.965" v="12618" actId="478"/>
          <ac:picMkLst>
            <pc:docMk/>
            <pc:sldMk cId="1873151595" sldId="326"/>
            <ac:picMk id="20" creationId="{509E1075-145C-4CEE-8800-95BF738FF8CF}"/>
          </ac:picMkLst>
        </pc:picChg>
        <pc:picChg chg="add del mod topLvl">
          <ac:chgData name="Julia Kasmire" userId="d623be19-69c6-4d1b-89e7-ecc750d13e6c" providerId="ADAL" clId="{FC007EF8-334D-4B91-A909-706573AEB5D0}" dt="2020-06-22T09:07:38.965" v="12618" actId="478"/>
          <ac:picMkLst>
            <pc:docMk/>
            <pc:sldMk cId="1873151595" sldId="326"/>
            <ac:picMk id="21" creationId="{191F9B72-48F6-4B3D-969B-62CE0822BCE2}"/>
          </ac:picMkLst>
        </pc:picChg>
        <pc:picChg chg="add del mod topLvl">
          <ac:chgData name="Julia Kasmire" userId="d623be19-69c6-4d1b-89e7-ecc750d13e6c" providerId="ADAL" clId="{FC007EF8-334D-4B91-A909-706573AEB5D0}" dt="2020-06-22T09:07:38.965" v="12618" actId="478"/>
          <ac:picMkLst>
            <pc:docMk/>
            <pc:sldMk cId="1873151595" sldId="326"/>
            <ac:picMk id="22" creationId="{3D848253-F72A-4A92-B41F-7824987EA89E}"/>
          </ac:picMkLst>
        </pc:picChg>
        <pc:picChg chg="add del mod topLvl">
          <ac:chgData name="Julia Kasmire" userId="d623be19-69c6-4d1b-89e7-ecc750d13e6c" providerId="ADAL" clId="{FC007EF8-334D-4B91-A909-706573AEB5D0}" dt="2020-06-22T09:07:28.585" v="12612" actId="478"/>
          <ac:picMkLst>
            <pc:docMk/>
            <pc:sldMk cId="1873151595" sldId="326"/>
            <ac:picMk id="23" creationId="{1B27552F-9D30-4703-8AAE-149E251E1B06}"/>
          </ac:picMkLst>
        </pc:picChg>
        <pc:picChg chg="add del mod topLvl">
          <ac:chgData name="Julia Kasmire" userId="d623be19-69c6-4d1b-89e7-ecc750d13e6c" providerId="ADAL" clId="{FC007EF8-334D-4B91-A909-706573AEB5D0}" dt="2020-06-22T09:07:29.286" v="12613" actId="478"/>
          <ac:picMkLst>
            <pc:docMk/>
            <pc:sldMk cId="1873151595" sldId="326"/>
            <ac:picMk id="24" creationId="{103E0ED3-4BE9-49B6-9E58-48E33C8B485F}"/>
          </ac:picMkLst>
        </pc:picChg>
        <pc:picChg chg="add del mod topLvl">
          <ac:chgData name="Julia Kasmire" userId="d623be19-69c6-4d1b-89e7-ecc750d13e6c" providerId="ADAL" clId="{FC007EF8-334D-4B91-A909-706573AEB5D0}" dt="2020-06-22T09:07:38.965" v="12618" actId="478"/>
          <ac:picMkLst>
            <pc:docMk/>
            <pc:sldMk cId="1873151595" sldId="326"/>
            <ac:picMk id="25" creationId="{85000F19-F0CE-4CA3-9EBB-C6A665EDB67E}"/>
          </ac:picMkLst>
        </pc:picChg>
        <pc:picChg chg="add del mod topLvl">
          <ac:chgData name="Julia Kasmire" userId="d623be19-69c6-4d1b-89e7-ecc750d13e6c" providerId="ADAL" clId="{FC007EF8-334D-4B91-A909-706573AEB5D0}" dt="2020-06-22T09:07:38.965" v="12618" actId="478"/>
          <ac:picMkLst>
            <pc:docMk/>
            <pc:sldMk cId="1873151595" sldId="326"/>
            <ac:picMk id="26" creationId="{C06E4458-B054-4366-B7E0-8C93E7BDAEF3}"/>
          </ac:picMkLst>
        </pc:picChg>
        <pc:picChg chg="add mod">
          <ac:chgData name="Julia Kasmire" userId="d623be19-69c6-4d1b-89e7-ecc750d13e6c" providerId="ADAL" clId="{FC007EF8-334D-4B91-A909-706573AEB5D0}" dt="2020-06-22T09:24:24.697" v="14299" actId="1035"/>
          <ac:picMkLst>
            <pc:docMk/>
            <pc:sldMk cId="1873151595" sldId="326"/>
            <ac:picMk id="28" creationId="{3A092DEF-4144-42B4-B2AE-80DFCDAE17AD}"/>
          </ac:picMkLst>
        </pc:picChg>
        <pc:picChg chg="del mod">
          <ac:chgData name="Julia Kasmire" userId="d623be19-69c6-4d1b-89e7-ecc750d13e6c" providerId="ADAL" clId="{FC007EF8-334D-4B91-A909-706573AEB5D0}" dt="2020-06-22T09:07:44.365" v="12620" actId="478"/>
          <ac:picMkLst>
            <pc:docMk/>
            <pc:sldMk cId="1873151595" sldId="326"/>
            <ac:picMk id="31" creationId="{E8D48718-C350-4890-999F-15B937E1F581}"/>
          </ac:picMkLst>
        </pc:picChg>
        <pc:picChg chg="mod topLvl">
          <ac:chgData name="Julia Kasmire" userId="d623be19-69c6-4d1b-89e7-ecc750d13e6c" providerId="ADAL" clId="{FC007EF8-334D-4B91-A909-706573AEB5D0}" dt="2020-06-22T09:09:57.596" v="12761" actId="164"/>
          <ac:picMkLst>
            <pc:docMk/>
            <pc:sldMk cId="1873151595" sldId="326"/>
            <ac:picMk id="32" creationId="{FB2E0AA9-C89D-4516-89DD-DE1F26E19CBF}"/>
          </ac:picMkLst>
        </pc:picChg>
        <pc:picChg chg="mod topLvl">
          <ac:chgData name="Julia Kasmire" userId="d623be19-69c6-4d1b-89e7-ecc750d13e6c" providerId="ADAL" clId="{FC007EF8-334D-4B91-A909-706573AEB5D0}" dt="2020-06-22T09:09:57.596" v="12761" actId="164"/>
          <ac:picMkLst>
            <pc:docMk/>
            <pc:sldMk cId="1873151595" sldId="326"/>
            <ac:picMk id="33" creationId="{B2476528-5DE9-4D64-8A78-2D8B3147C817}"/>
          </ac:picMkLst>
        </pc:picChg>
        <pc:picChg chg="mod topLvl">
          <ac:chgData name="Julia Kasmire" userId="d623be19-69c6-4d1b-89e7-ecc750d13e6c" providerId="ADAL" clId="{FC007EF8-334D-4B91-A909-706573AEB5D0}" dt="2020-06-22T09:09:57.596" v="12761" actId="164"/>
          <ac:picMkLst>
            <pc:docMk/>
            <pc:sldMk cId="1873151595" sldId="326"/>
            <ac:picMk id="34" creationId="{48DD4690-4210-4837-8DB1-8B2ECE577FF9}"/>
          </ac:picMkLst>
        </pc:picChg>
        <pc:picChg chg="mod topLvl">
          <ac:chgData name="Julia Kasmire" userId="d623be19-69c6-4d1b-89e7-ecc750d13e6c" providerId="ADAL" clId="{FC007EF8-334D-4B91-A909-706573AEB5D0}" dt="2020-06-22T09:09:57.596" v="12761" actId="164"/>
          <ac:picMkLst>
            <pc:docMk/>
            <pc:sldMk cId="1873151595" sldId="326"/>
            <ac:picMk id="35" creationId="{5FF56CD8-C6A5-42E1-9C04-614770CF39D9}"/>
          </ac:picMkLst>
        </pc:picChg>
        <pc:picChg chg="add mod">
          <ac:chgData name="Julia Kasmire" userId="d623be19-69c6-4d1b-89e7-ecc750d13e6c" providerId="ADAL" clId="{FC007EF8-334D-4B91-A909-706573AEB5D0}" dt="2020-06-22T09:09:57.596" v="12761" actId="164"/>
          <ac:picMkLst>
            <pc:docMk/>
            <pc:sldMk cId="1873151595" sldId="326"/>
            <ac:picMk id="36" creationId="{5E420288-417B-4DF4-A823-FE497B7DB263}"/>
          </ac:picMkLst>
        </pc:picChg>
        <pc:picChg chg="add mod">
          <ac:chgData name="Julia Kasmire" userId="d623be19-69c6-4d1b-89e7-ecc750d13e6c" providerId="ADAL" clId="{FC007EF8-334D-4B91-A909-706573AEB5D0}" dt="2020-06-22T09:12:08.166" v="12807" actId="164"/>
          <ac:picMkLst>
            <pc:docMk/>
            <pc:sldMk cId="1873151595" sldId="326"/>
            <ac:picMk id="37" creationId="{D1416D77-DA92-4071-B857-DCA99BD67AA9}"/>
          </ac:picMkLst>
        </pc:picChg>
        <pc:picChg chg="add mod">
          <ac:chgData name="Julia Kasmire" userId="d623be19-69c6-4d1b-89e7-ecc750d13e6c" providerId="ADAL" clId="{FC007EF8-334D-4B91-A909-706573AEB5D0}" dt="2020-06-22T09:12:08.166" v="12807" actId="164"/>
          <ac:picMkLst>
            <pc:docMk/>
            <pc:sldMk cId="1873151595" sldId="326"/>
            <ac:picMk id="38" creationId="{7AFE077E-6DCE-4A1A-B1CB-242C519F2F4E}"/>
          </ac:picMkLst>
        </pc:picChg>
        <pc:picChg chg="add mod">
          <ac:chgData name="Julia Kasmire" userId="d623be19-69c6-4d1b-89e7-ecc750d13e6c" providerId="ADAL" clId="{FC007EF8-334D-4B91-A909-706573AEB5D0}" dt="2020-06-22T09:12:08.166" v="12807" actId="164"/>
          <ac:picMkLst>
            <pc:docMk/>
            <pc:sldMk cId="1873151595" sldId="326"/>
            <ac:picMk id="39" creationId="{98ACDCD9-FA5B-4F0E-95C6-9E8895654F52}"/>
          </ac:picMkLst>
        </pc:picChg>
        <pc:picChg chg="add mod">
          <ac:chgData name="Julia Kasmire" userId="d623be19-69c6-4d1b-89e7-ecc750d13e6c" providerId="ADAL" clId="{FC007EF8-334D-4B91-A909-706573AEB5D0}" dt="2020-06-22T09:12:08.166" v="12807" actId="164"/>
          <ac:picMkLst>
            <pc:docMk/>
            <pc:sldMk cId="1873151595" sldId="326"/>
            <ac:picMk id="40" creationId="{917DBAC2-33A2-46DD-8C33-C819507F4877}"/>
          </ac:picMkLst>
        </pc:picChg>
        <pc:picChg chg="add del mod topLvl">
          <ac:chgData name="Julia Kasmire" userId="d623be19-69c6-4d1b-89e7-ecc750d13e6c" providerId="ADAL" clId="{FC007EF8-334D-4B91-A909-706573AEB5D0}" dt="2020-06-22T09:10:50.428" v="12770" actId="478"/>
          <ac:picMkLst>
            <pc:docMk/>
            <pc:sldMk cId="1873151595" sldId="326"/>
            <ac:picMk id="42" creationId="{F4D88DF9-0C08-4FDE-A241-7642F4F2E930}"/>
          </ac:picMkLst>
        </pc:picChg>
        <pc:picChg chg="add del mod topLvl">
          <ac:chgData name="Julia Kasmire" userId="d623be19-69c6-4d1b-89e7-ecc750d13e6c" providerId="ADAL" clId="{FC007EF8-334D-4B91-A909-706573AEB5D0}" dt="2020-06-22T09:12:08.166" v="12807" actId="164"/>
          <ac:picMkLst>
            <pc:docMk/>
            <pc:sldMk cId="1873151595" sldId="326"/>
            <ac:picMk id="43" creationId="{E30F821D-0100-4D96-B76D-C437F51D8DB9}"/>
          </ac:picMkLst>
        </pc:picChg>
        <pc:picChg chg="add del mod topLvl">
          <ac:chgData name="Julia Kasmire" userId="d623be19-69c6-4d1b-89e7-ecc750d13e6c" providerId="ADAL" clId="{FC007EF8-334D-4B91-A909-706573AEB5D0}" dt="2020-06-22T09:12:08.166" v="12807" actId="164"/>
          <ac:picMkLst>
            <pc:docMk/>
            <pc:sldMk cId="1873151595" sldId="326"/>
            <ac:picMk id="44" creationId="{DF213BD5-5D4C-48E3-B9D3-0A69C7277EC0}"/>
          </ac:picMkLst>
        </pc:picChg>
        <pc:picChg chg="add del mod topLvl">
          <ac:chgData name="Julia Kasmire" userId="d623be19-69c6-4d1b-89e7-ecc750d13e6c" providerId="ADAL" clId="{FC007EF8-334D-4B91-A909-706573AEB5D0}" dt="2020-06-22T09:12:08.166" v="12807" actId="164"/>
          <ac:picMkLst>
            <pc:docMk/>
            <pc:sldMk cId="1873151595" sldId="326"/>
            <ac:picMk id="45" creationId="{E42E1F81-C519-4858-B01A-20C6A5DA339A}"/>
          </ac:picMkLst>
        </pc:picChg>
        <pc:picChg chg="add del mod topLvl">
          <ac:chgData name="Julia Kasmire" userId="d623be19-69c6-4d1b-89e7-ecc750d13e6c" providerId="ADAL" clId="{FC007EF8-334D-4B91-A909-706573AEB5D0}" dt="2020-06-22T09:12:08.166" v="12807" actId="164"/>
          <ac:picMkLst>
            <pc:docMk/>
            <pc:sldMk cId="1873151595" sldId="326"/>
            <ac:picMk id="46" creationId="{A19B4D89-706B-4B5B-87A6-F41648664EEC}"/>
          </ac:picMkLst>
        </pc:picChg>
        <pc:picChg chg="add mod">
          <ac:chgData name="Julia Kasmire" userId="d623be19-69c6-4d1b-89e7-ecc750d13e6c" providerId="ADAL" clId="{FC007EF8-334D-4B91-A909-706573AEB5D0}" dt="2020-06-22T09:12:08.166" v="12807" actId="164"/>
          <ac:picMkLst>
            <pc:docMk/>
            <pc:sldMk cId="1873151595" sldId="326"/>
            <ac:picMk id="47" creationId="{22101800-44F2-4A13-854E-22C11CA33137}"/>
          </ac:picMkLst>
        </pc:picChg>
        <pc:picChg chg="add mod">
          <ac:chgData name="Julia Kasmire" userId="d623be19-69c6-4d1b-89e7-ecc750d13e6c" providerId="ADAL" clId="{FC007EF8-334D-4B91-A909-706573AEB5D0}" dt="2020-06-22T09:12:08.166" v="12807" actId="164"/>
          <ac:picMkLst>
            <pc:docMk/>
            <pc:sldMk cId="1873151595" sldId="326"/>
            <ac:picMk id="48" creationId="{826C77D2-0D3B-4CE8-8EB8-82160C92B143}"/>
          </ac:picMkLst>
        </pc:picChg>
      </pc:sldChg>
      <pc:sldChg chg="addSp delSp modSp add mod modAnim modNotesTx">
        <pc:chgData name="Julia Kasmire" userId="d623be19-69c6-4d1b-89e7-ecc750d13e6c" providerId="ADAL" clId="{FC007EF8-334D-4B91-A909-706573AEB5D0}" dt="2020-06-25T14:09:13.617" v="33268" actId="20577"/>
        <pc:sldMkLst>
          <pc:docMk/>
          <pc:sldMk cId="1088078190" sldId="327"/>
        </pc:sldMkLst>
        <pc:spChg chg="mod">
          <ac:chgData name="Julia Kasmire" userId="d623be19-69c6-4d1b-89e7-ecc750d13e6c" providerId="ADAL" clId="{FC007EF8-334D-4B91-A909-706573AEB5D0}" dt="2020-06-22T09:33:25.477" v="14960" actId="20577"/>
          <ac:spMkLst>
            <pc:docMk/>
            <pc:sldMk cId="1088078190" sldId="327"/>
            <ac:spMk id="8" creationId="{00000000-0000-0000-0000-000000000000}"/>
          </ac:spMkLst>
        </pc:spChg>
        <pc:spChg chg="mod">
          <ac:chgData name="Julia Kasmire" userId="d623be19-69c6-4d1b-89e7-ecc750d13e6c" providerId="ADAL" clId="{FC007EF8-334D-4B91-A909-706573AEB5D0}" dt="2020-06-22T12:56:38.453" v="18242" actId="20577"/>
          <ac:spMkLst>
            <pc:docMk/>
            <pc:sldMk cId="1088078190" sldId="327"/>
            <ac:spMk id="9" creationId="{00000000-0000-0000-0000-000000000000}"/>
          </ac:spMkLst>
        </pc:spChg>
        <pc:grpChg chg="add mod">
          <ac:chgData name="Julia Kasmire" userId="d623be19-69c6-4d1b-89e7-ecc750d13e6c" providerId="ADAL" clId="{FC007EF8-334D-4B91-A909-706573AEB5D0}" dt="2020-06-22T09:32:40.713" v="14956" actId="14826"/>
          <ac:grpSpMkLst>
            <pc:docMk/>
            <pc:sldMk cId="1088078190" sldId="327"/>
            <ac:grpSpMk id="13" creationId="{A2CA4713-7F3D-43C0-994E-CBD44EC65DFC}"/>
          </ac:grpSpMkLst>
        </pc:grpChg>
        <pc:grpChg chg="add mod">
          <ac:chgData name="Julia Kasmire" userId="d623be19-69c6-4d1b-89e7-ecc750d13e6c" providerId="ADAL" clId="{FC007EF8-334D-4B91-A909-706573AEB5D0}" dt="2020-06-22T09:32:40.713" v="14956" actId="14826"/>
          <ac:grpSpMkLst>
            <pc:docMk/>
            <pc:sldMk cId="1088078190" sldId="327"/>
            <ac:grpSpMk id="16" creationId="{14B9969C-C754-437E-A0DC-FBEDF74572FC}"/>
          </ac:grpSpMkLst>
        </pc:grpChg>
        <pc:grpChg chg="add mod">
          <ac:chgData name="Julia Kasmire" userId="d623be19-69c6-4d1b-89e7-ecc750d13e6c" providerId="ADAL" clId="{FC007EF8-334D-4B91-A909-706573AEB5D0}" dt="2020-06-22T09:32:28.346" v="14955" actId="14826"/>
          <ac:grpSpMkLst>
            <pc:docMk/>
            <pc:sldMk cId="1088078190" sldId="327"/>
            <ac:grpSpMk id="30" creationId="{296D4F7C-B69C-40CF-84F8-A63D0B0A8821}"/>
          </ac:grpSpMkLst>
        </pc:grpChg>
        <pc:grpChg chg="add mod">
          <ac:chgData name="Julia Kasmire" userId="d623be19-69c6-4d1b-89e7-ecc750d13e6c" providerId="ADAL" clId="{FC007EF8-334D-4B91-A909-706573AEB5D0}" dt="2020-06-22T09:32:28.346" v="14955" actId="14826"/>
          <ac:grpSpMkLst>
            <pc:docMk/>
            <pc:sldMk cId="1088078190" sldId="327"/>
            <ac:grpSpMk id="39" creationId="{BE7584AF-5FEA-44EC-B4B7-3CF9E1A5F710}"/>
          </ac:grpSpMkLst>
        </pc:grpChg>
        <pc:picChg chg="add mod">
          <ac:chgData name="Julia Kasmire" userId="d623be19-69c6-4d1b-89e7-ecc750d13e6c" providerId="ADAL" clId="{FC007EF8-334D-4B91-A909-706573AEB5D0}" dt="2020-06-22T09:32:40.713" v="14956" actId="14826"/>
          <ac:picMkLst>
            <pc:docMk/>
            <pc:sldMk cId="1088078190" sldId="327"/>
            <ac:picMk id="4" creationId="{EF85E050-0A75-4FB0-9D80-FCD8FC96FE05}"/>
          </ac:picMkLst>
        </pc:picChg>
        <pc:picChg chg="mod">
          <ac:chgData name="Julia Kasmire" userId="d623be19-69c6-4d1b-89e7-ecc750d13e6c" providerId="ADAL" clId="{FC007EF8-334D-4B91-A909-706573AEB5D0}" dt="2020-06-22T09:32:40.713" v="14956" actId="14826"/>
          <ac:picMkLst>
            <pc:docMk/>
            <pc:sldMk cId="1088078190" sldId="327"/>
            <ac:picMk id="5" creationId="{ADEB9718-F178-4340-8A20-EABFE2E32958}"/>
          </ac:picMkLst>
        </pc:picChg>
        <pc:picChg chg="mod">
          <ac:chgData name="Julia Kasmire" userId="d623be19-69c6-4d1b-89e7-ecc750d13e6c" providerId="ADAL" clId="{FC007EF8-334D-4B91-A909-706573AEB5D0}" dt="2020-06-22T09:32:40.713" v="14956" actId="14826"/>
          <ac:picMkLst>
            <pc:docMk/>
            <pc:sldMk cId="1088078190" sldId="327"/>
            <ac:picMk id="6" creationId="{DC8FE212-FDA5-4227-B5E2-B53F9E552E97}"/>
          </ac:picMkLst>
        </pc:picChg>
        <pc:picChg chg="mod">
          <ac:chgData name="Julia Kasmire" userId="d623be19-69c6-4d1b-89e7-ecc750d13e6c" providerId="ADAL" clId="{FC007EF8-334D-4B91-A909-706573AEB5D0}" dt="2020-06-22T09:32:40.713" v="14956" actId="14826"/>
          <ac:picMkLst>
            <pc:docMk/>
            <pc:sldMk cId="1088078190" sldId="327"/>
            <ac:picMk id="7" creationId="{FBF69406-7B20-428A-9B88-C7C5F7241CB5}"/>
          </ac:picMkLst>
        </pc:picChg>
        <pc:picChg chg="mod">
          <ac:chgData name="Julia Kasmire" userId="d623be19-69c6-4d1b-89e7-ecc750d13e6c" providerId="ADAL" clId="{FC007EF8-334D-4B91-A909-706573AEB5D0}" dt="2020-06-22T09:32:40.713" v="14956" actId="14826"/>
          <ac:picMkLst>
            <pc:docMk/>
            <pc:sldMk cId="1088078190" sldId="327"/>
            <ac:picMk id="11" creationId="{445F8A07-50BD-4190-A74D-8FB26432980A}"/>
          </ac:picMkLst>
        </pc:picChg>
        <pc:picChg chg="add mod">
          <ac:chgData name="Julia Kasmire" userId="d623be19-69c6-4d1b-89e7-ecc750d13e6c" providerId="ADAL" clId="{FC007EF8-334D-4B91-A909-706573AEB5D0}" dt="2020-06-22T09:32:40.713" v="14956" actId="14826"/>
          <ac:picMkLst>
            <pc:docMk/>
            <pc:sldMk cId="1088078190" sldId="327"/>
            <ac:picMk id="12" creationId="{06C57C5C-C180-47BB-96A9-7B5AECA339B1}"/>
          </ac:picMkLst>
        </pc:picChg>
        <pc:picChg chg="del mod">
          <ac:chgData name="Julia Kasmire" userId="d623be19-69c6-4d1b-89e7-ecc750d13e6c" providerId="ADAL" clId="{FC007EF8-334D-4B91-A909-706573AEB5D0}" dt="2020-06-17T15:53:11.458" v="4801" actId="478"/>
          <ac:picMkLst>
            <pc:docMk/>
            <pc:sldMk cId="1088078190" sldId="327"/>
            <ac:picMk id="14" creationId="{C311E0D4-8E7A-43A7-B9DC-69EF48E2E591}"/>
          </ac:picMkLst>
        </pc:picChg>
        <pc:picChg chg="del">
          <ac:chgData name="Julia Kasmire" userId="d623be19-69c6-4d1b-89e7-ecc750d13e6c" providerId="ADAL" clId="{FC007EF8-334D-4B91-A909-706573AEB5D0}" dt="2020-06-17T15:53:14.866" v="4805" actId="478"/>
          <ac:picMkLst>
            <pc:docMk/>
            <pc:sldMk cId="1088078190" sldId="327"/>
            <ac:picMk id="15" creationId="{EFBDCF67-4C90-49AF-941F-DD19BAFEF338}"/>
          </ac:picMkLst>
        </pc:picChg>
        <pc:picChg chg="del">
          <ac:chgData name="Julia Kasmire" userId="d623be19-69c6-4d1b-89e7-ecc750d13e6c" providerId="ADAL" clId="{FC007EF8-334D-4B91-A909-706573AEB5D0}" dt="2020-06-17T15:53:15.673" v="4806" actId="478"/>
          <ac:picMkLst>
            <pc:docMk/>
            <pc:sldMk cId="1088078190" sldId="327"/>
            <ac:picMk id="17" creationId="{56D51BD4-1F1B-438A-A356-4EDE835E05A9}"/>
          </ac:picMkLst>
        </pc:picChg>
        <pc:picChg chg="del mod">
          <ac:chgData name="Julia Kasmire" userId="d623be19-69c6-4d1b-89e7-ecc750d13e6c" providerId="ADAL" clId="{FC007EF8-334D-4B91-A909-706573AEB5D0}" dt="2020-06-17T15:53:14.122" v="4804" actId="478"/>
          <ac:picMkLst>
            <pc:docMk/>
            <pc:sldMk cId="1088078190" sldId="327"/>
            <ac:picMk id="18" creationId="{02088029-7465-4BDB-9D31-423E6232D1D4}"/>
          </ac:picMkLst>
        </pc:picChg>
        <pc:picChg chg="del">
          <ac:chgData name="Julia Kasmire" userId="d623be19-69c6-4d1b-89e7-ecc750d13e6c" providerId="ADAL" clId="{FC007EF8-334D-4B91-A909-706573AEB5D0}" dt="2020-06-17T15:55:20.451" v="4923" actId="478"/>
          <ac:picMkLst>
            <pc:docMk/>
            <pc:sldMk cId="1088078190" sldId="327"/>
            <ac:picMk id="19" creationId="{EA027C53-7579-4186-A2D9-24DAF35CE6A0}"/>
          </ac:picMkLst>
        </pc:picChg>
        <pc:picChg chg="del">
          <ac:chgData name="Julia Kasmire" userId="d623be19-69c6-4d1b-89e7-ecc750d13e6c" providerId="ADAL" clId="{FC007EF8-334D-4B91-A909-706573AEB5D0}" dt="2020-06-17T15:55:20.451" v="4923" actId="478"/>
          <ac:picMkLst>
            <pc:docMk/>
            <pc:sldMk cId="1088078190" sldId="327"/>
            <ac:picMk id="20" creationId="{509E1075-145C-4CEE-8800-95BF738FF8CF}"/>
          </ac:picMkLst>
        </pc:picChg>
        <pc:picChg chg="del">
          <ac:chgData name="Julia Kasmire" userId="d623be19-69c6-4d1b-89e7-ecc750d13e6c" providerId="ADAL" clId="{FC007EF8-334D-4B91-A909-706573AEB5D0}" dt="2020-06-17T15:55:20.451" v="4923" actId="478"/>
          <ac:picMkLst>
            <pc:docMk/>
            <pc:sldMk cId="1088078190" sldId="327"/>
            <ac:picMk id="21" creationId="{191F9B72-48F6-4B3D-969B-62CE0822BCE2}"/>
          </ac:picMkLst>
        </pc:picChg>
        <pc:picChg chg="del">
          <ac:chgData name="Julia Kasmire" userId="d623be19-69c6-4d1b-89e7-ecc750d13e6c" providerId="ADAL" clId="{FC007EF8-334D-4B91-A909-706573AEB5D0}" dt="2020-06-17T15:55:20.451" v="4923" actId="478"/>
          <ac:picMkLst>
            <pc:docMk/>
            <pc:sldMk cId="1088078190" sldId="327"/>
            <ac:picMk id="22" creationId="{3D848253-F72A-4A92-B41F-7824987EA89E}"/>
          </ac:picMkLst>
        </pc:picChg>
        <pc:picChg chg="del mod">
          <ac:chgData name="Julia Kasmire" userId="d623be19-69c6-4d1b-89e7-ecc750d13e6c" providerId="ADAL" clId="{FC007EF8-334D-4B91-A909-706573AEB5D0}" dt="2020-06-17T15:53:12.290" v="4802" actId="478"/>
          <ac:picMkLst>
            <pc:docMk/>
            <pc:sldMk cId="1088078190" sldId="327"/>
            <ac:picMk id="23" creationId="{1B27552F-9D30-4703-8AAE-149E251E1B06}"/>
          </ac:picMkLst>
        </pc:picChg>
        <pc:picChg chg="del mod">
          <ac:chgData name="Julia Kasmire" userId="d623be19-69c6-4d1b-89e7-ecc750d13e6c" providerId="ADAL" clId="{FC007EF8-334D-4B91-A909-706573AEB5D0}" dt="2020-06-17T15:53:13.092" v="4803" actId="478"/>
          <ac:picMkLst>
            <pc:docMk/>
            <pc:sldMk cId="1088078190" sldId="327"/>
            <ac:picMk id="24" creationId="{103E0ED3-4BE9-49B6-9E58-48E33C8B485F}"/>
          </ac:picMkLst>
        </pc:picChg>
        <pc:picChg chg="del">
          <ac:chgData name="Julia Kasmire" userId="d623be19-69c6-4d1b-89e7-ecc750d13e6c" providerId="ADAL" clId="{FC007EF8-334D-4B91-A909-706573AEB5D0}" dt="2020-06-17T15:53:16.457" v="4807" actId="478"/>
          <ac:picMkLst>
            <pc:docMk/>
            <pc:sldMk cId="1088078190" sldId="327"/>
            <ac:picMk id="25" creationId="{85000F19-F0CE-4CA3-9EBB-C6A665EDB67E}"/>
          </ac:picMkLst>
        </pc:picChg>
        <pc:picChg chg="del">
          <ac:chgData name="Julia Kasmire" userId="d623be19-69c6-4d1b-89e7-ecc750d13e6c" providerId="ADAL" clId="{FC007EF8-334D-4B91-A909-706573AEB5D0}" dt="2020-06-17T15:53:17.257" v="4808" actId="478"/>
          <ac:picMkLst>
            <pc:docMk/>
            <pc:sldMk cId="1088078190" sldId="327"/>
            <ac:picMk id="26" creationId="{C06E4458-B054-4366-B7E0-8C93E7BDAEF3}"/>
          </ac:picMkLst>
        </pc:picChg>
        <pc:picChg chg="add mod">
          <ac:chgData name="Julia Kasmire" userId="d623be19-69c6-4d1b-89e7-ecc750d13e6c" providerId="ADAL" clId="{FC007EF8-334D-4B91-A909-706573AEB5D0}" dt="2020-06-22T09:32:40.713" v="14956" actId="14826"/>
          <ac:picMkLst>
            <pc:docMk/>
            <pc:sldMk cId="1088078190" sldId="327"/>
            <ac:picMk id="27" creationId="{4C0C4544-9DF6-471D-99D3-093F542282A0}"/>
          </ac:picMkLst>
        </pc:picChg>
        <pc:picChg chg="add mod">
          <ac:chgData name="Julia Kasmire" userId="d623be19-69c6-4d1b-89e7-ecc750d13e6c" providerId="ADAL" clId="{FC007EF8-334D-4B91-A909-706573AEB5D0}" dt="2020-06-22T09:32:46.992" v="14957" actId="14826"/>
          <ac:picMkLst>
            <pc:docMk/>
            <pc:sldMk cId="1088078190" sldId="327"/>
            <ac:picMk id="29" creationId="{4CA36647-B7FE-4257-AE0D-BCD2F473CED5}"/>
          </ac:picMkLst>
        </pc:picChg>
        <pc:picChg chg="mod">
          <ac:chgData name="Julia Kasmire" userId="d623be19-69c6-4d1b-89e7-ecc750d13e6c" providerId="ADAL" clId="{FC007EF8-334D-4B91-A909-706573AEB5D0}" dt="2020-06-22T09:32:28.346" v="14955" actId="14826"/>
          <ac:picMkLst>
            <pc:docMk/>
            <pc:sldMk cId="1088078190" sldId="327"/>
            <ac:picMk id="31" creationId="{E0AA6E0E-E05F-4BDA-92DF-3AD8D6CD7FAF}"/>
          </ac:picMkLst>
        </pc:picChg>
        <pc:picChg chg="mod">
          <ac:chgData name="Julia Kasmire" userId="d623be19-69c6-4d1b-89e7-ecc750d13e6c" providerId="ADAL" clId="{FC007EF8-334D-4B91-A909-706573AEB5D0}" dt="2020-06-22T09:32:28.346" v="14955" actId="14826"/>
          <ac:picMkLst>
            <pc:docMk/>
            <pc:sldMk cId="1088078190" sldId="327"/>
            <ac:picMk id="32" creationId="{74F4DCB2-43AC-46DD-BAE1-761291ED3FF1}"/>
          </ac:picMkLst>
        </pc:picChg>
        <pc:picChg chg="mod">
          <ac:chgData name="Julia Kasmire" userId="d623be19-69c6-4d1b-89e7-ecc750d13e6c" providerId="ADAL" clId="{FC007EF8-334D-4B91-A909-706573AEB5D0}" dt="2020-06-22T09:32:28.346" v="14955" actId="14826"/>
          <ac:picMkLst>
            <pc:docMk/>
            <pc:sldMk cId="1088078190" sldId="327"/>
            <ac:picMk id="33" creationId="{62AFE685-5A94-4FEF-92C5-84559AE36BA8}"/>
          </ac:picMkLst>
        </pc:picChg>
        <pc:picChg chg="mod">
          <ac:chgData name="Julia Kasmire" userId="d623be19-69c6-4d1b-89e7-ecc750d13e6c" providerId="ADAL" clId="{FC007EF8-334D-4B91-A909-706573AEB5D0}" dt="2020-06-22T09:32:28.346" v="14955" actId="14826"/>
          <ac:picMkLst>
            <pc:docMk/>
            <pc:sldMk cId="1088078190" sldId="327"/>
            <ac:picMk id="34" creationId="{29D3AF24-720E-4F31-8CA4-11AECF88FCDF}"/>
          </ac:picMkLst>
        </pc:picChg>
        <pc:picChg chg="add mod">
          <ac:chgData name="Julia Kasmire" userId="d623be19-69c6-4d1b-89e7-ecc750d13e6c" providerId="ADAL" clId="{FC007EF8-334D-4B91-A909-706573AEB5D0}" dt="2020-06-22T09:32:54.223" v="14958" actId="14826"/>
          <ac:picMkLst>
            <pc:docMk/>
            <pc:sldMk cId="1088078190" sldId="327"/>
            <ac:picMk id="35" creationId="{7C8E3996-1B3A-4066-8235-7EAB5B5E5AF3}"/>
          </ac:picMkLst>
        </pc:picChg>
        <pc:picChg chg="add mod">
          <ac:chgData name="Julia Kasmire" userId="d623be19-69c6-4d1b-89e7-ecc750d13e6c" providerId="ADAL" clId="{FC007EF8-334D-4B91-A909-706573AEB5D0}" dt="2020-06-22T09:32:28.346" v="14955" actId="14826"/>
          <ac:picMkLst>
            <pc:docMk/>
            <pc:sldMk cId="1088078190" sldId="327"/>
            <ac:picMk id="36" creationId="{CBAC68E6-FC57-4002-9DF5-8550BA692637}"/>
          </ac:picMkLst>
        </pc:picChg>
        <pc:picChg chg="add mod">
          <ac:chgData name="Julia Kasmire" userId="d623be19-69c6-4d1b-89e7-ecc750d13e6c" providerId="ADAL" clId="{FC007EF8-334D-4B91-A909-706573AEB5D0}" dt="2020-06-22T09:32:58.087" v="14959" actId="14826"/>
          <ac:picMkLst>
            <pc:docMk/>
            <pc:sldMk cId="1088078190" sldId="327"/>
            <ac:picMk id="37" creationId="{FC49E244-E0E2-4C28-9F59-15571401C05B}"/>
          </ac:picMkLst>
        </pc:picChg>
        <pc:picChg chg="add mod">
          <ac:chgData name="Julia Kasmire" userId="d623be19-69c6-4d1b-89e7-ecc750d13e6c" providerId="ADAL" clId="{FC007EF8-334D-4B91-A909-706573AEB5D0}" dt="2020-06-22T09:32:28.346" v="14955" actId="14826"/>
          <ac:picMkLst>
            <pc:docMk/>
            <pc:sldMk cId="1088078190" sldId="327"/>
            <ac:picMk id="38" creationId="{262C3201-0DF8-48A3-A69E-68597077C46F}"/>
          </ac:picMkLst>
        </pc:picChg>
      </pc:sldChg>
      <pc:sldChg chg="addSp delSp modSp add mod delAnim modAnim modNotesTx">
        <pc:chgData name="Julia Kasmire" userId="d623be19-69c6-4d1b-89e7-ecc750d13e6c" providerId="ADAL" clId="{FC007EF8-334D-4B91-A909-706573AEB5D0}" dt="2020-06-29T09:41:42.725" v="37733" actId="20577"/>
        <pc:sldMkLst>
          <pc:docMk/>
          <pc:sldMk cId="2435033499" sldId="328"/>
        </pc:sldMkLst>
        <pc:spChg chg="mod">
          <ac:chgData name="Julia Kasmire" userId="d623be19-69c6-4d1b-89e7-ecc750d13e6c" providerId="ADAL" clId="{FC007EF8-334D-4B91-A909-706573AEB5D0}" dt="2020-06-22T08:52:53.503" v="10911" actId="20577"/>
          <ac:spMkLst>
            <pc:docMk/>
            <pc:sldMk cId="2435033499" sldId="328"/>
            <ac:spMk id="8" creationId="{00000000-0000-0000-0000-000000000000}"/>
          </ac:spMkLst>
        </pc:spChg>
        <pc:spChg chg="mod">
          <ac:chgData name="Julia Kasmire" userId="d623be19-69c6-4d1b-89e7-ecc750d13e6c" providerId="ADAL" clId="{FC007EF8-334D-4B91-A909-706573AEB5D0}" dt="2020-06-22T09:03:54.129" v="11808" actId="20577"/>
          <ac:spMkLst>
            <pc:docMk/>
            <pc:sldMk cId="2435033499" sldId="328"/>
            <ac:spMk id="9" creationId="{00000000-0000-0000-0000-000000000000}"/>
          </ac:spMkLst>
        </pc:spChg>
        <pc:spChg chg="add del mod">
          <ac:chgData name="Julia Kasmire" userId="d623be19-69c6-4d1b-89e7-ecc750d13e6c" providerId="ADAL" clId="{FC007EF8-334D-4B91-A909-706573AEB5D0}" dt="2020-06-22T08:54:01.106" v="10928" actId="478"/>
          <ac:spMkLst>
            <pc:docMk/>
            <pc:sldMk cId="2435033499" sldId="328"/>
            <ac:spMk id="13" creationId="{7E26B9E6-9859-4BFF-AE7C-CA06A1AD0130}"/>
          </ac:spMkLst>
        </pc:spChg>
        <pc:grpChg chg="del">
          <ac:chgData name="Julia Kasmire" userId="d623be19-69c6-4d1b-89e7-ecc750d13e6c" providerId="ADAL" clId="{FC007EF8-334D-4B91-A909-706573AEB5D0}" dt="2020-06-17T15:57:38.437" v="5245" actId="478"/>
          <ac:grpSpMkLst>
            <pc:docMk/>
            <pc:sldMk cId="2435033499" sldId="328"/>
            <ac:grpSpMk id="4" creationId="{E139B594-DE2A-4AE5-86CE-DFD2595730AC}"/>
          </ac:grpSpMkLst>
        </pc:grpChg>
        <pc:grpChg chg="add mod">
          <ac:chgData name="Julia Kasmire" userId="d623be19-69c6-4d1b-89e7-ecc750d13e6c" providerId="ADAL" clId="{FC007EF8-334D-4B91-A909-706573AEB5D0}" dt="2020-06-22T08:58:48.205" v="11461" actId="164"/>
          <ac:grpSpMkLst>
            <pc:docMk/>
            <pc:sldMk cId="2435033499" sldId="328"/>
            <ac:grpSpMk id="15" creationId="{DDC40419-9ED3-43A1-9A01-00F01442F89D}"/>
          </ac:grpSpMkLst>
        </pc:grpChg>
        <pc:grpChg chg="del mod">
          <ac:chgData name="Julia Kasmire" userId="d623be19-69c6-4d1b-89e7-ecc750d13e6c" providerId="ADAL" clId="{FC007EF8-334D-4B91-A909-706573AEB5D0}" dt="2020-06-22T08:53:04.193" v="10912" actId="478"/>
          <ac:grpSpMkLst>
            <pc:docMk/>
            <pc:sldMk cId="2435033499" sldId="328"/>
            <ac:grpSpMk id="17" creationId="{CDAB8AAC-C597-42B8-88F8-DA8D7A2A7B16}"/>
          </ac:grpSpMkLst>
        </pc:grpChg>
        <pc:grpChg chg="add mod">
          <ac:chgData name="Julia Kasmire" userId="d623be19-69c6-4d1b-89e7-ecc750d13e6c" providerId="ADAL" clId="{FC007EF8-334D-4B91-A909-706573AEB5D0}" dt="2020-06-22T08:58:58.095" v="11462" actId="164"/>
          <ac:grpSpMkLst>
            <pc:docMk/>
            <pc:sldMk cId="2435033499" sldId="328"/>
            <ac:grpSpMk id="28" creationId="{000AFB61-F5B3-4FEB-A405-81744284C326}"/>
          </ac:grpSpMkLst>
        </pc:grpChg>
        <pc:grpChg chg="add mod">
          <ac:chgData name="Julia Kasmire" userId="d623be19-69c6-4d1b-89e7-ecc750d13e6c" providerId="ADAL" clId="{FC007EF8-334D-4B91-A909-706573AEB5D0}" dt="2020-06-22T08:59:07.857" v="11463" actId="164"/>
          <ac:grpSpMkLst>
            <pc:docMk/>
            <pc:sldMk cId="2435033499" sldId="328"/>
            <ac:grpSpMk id="29" creationId="{CB408091-98BA-4B4A-9567-738E9CF7CD58}"/>
          </ac:grpSpMkLst>
        </pc:grpChg>
        <pc:picChg chg="add mod">
          <ac:chgData name="Julia Kasmire" userId="d623be19-69c6-4d1b-89e7-ecc750d13e6c" providerId="ADAL" clId="{FC007EF8-334D-4B91-A909-706573AEB5D0}" dt="2020-06-22T08:58:48.205" v="11461" actId="164"/>
          <ac:picMkLst>
            <pc:docMk/>
            <pc:sldMk cId="2435033499" sldId="328"/>
            <ac:picMk id="3" creationId="{3FEA26D6-A384-43EC-829C-84187D698AC3}"/>
          </ac:picMkLst>
        </pc:picChg>
        <pc:picChg chg="add mod">
          <ac:chgData name="Julia Kasmire" userId="d623be19-69c6-4d1b-89e7-ecc750d13e6c" providerId="ADAL" clId="{FC007EF8-334D-4B91-A909-706573AEB5D0}" dt="2020-06-22T08:58:48.205" v="11461" actId="164"/>
          <ac:picMkLst>
            <pc:docMk/>
            <pc:sldMk cId="2435033499" sldId="328"/>
            <ac:picMk id="5" creationId="{D829495B-0DCE-42CB-A3FA-994CD3271C62}"/>
          </ac:picMkLst>
        </pc:picChg>
        <pc:picChg chg="add mod">
          <ac:chgData name="Julia Kasmire" userId="d623be19-69c6-4d1b-89e7-ecc750d13e6c" providerId="ADAL" clId="{FC007EF8-334D-4B91-A909-706573AEB5D0}" dt="2020-06-22T08:58:48.205" v="11461" actId="164"/>
          <ac:picMkLst>
            <pc:docMk/>
            <pc:sldMk cId="2435033499" sldId="328"/>
            <ac:picMk id="6" creationId="{84156DB6-0018-4843-A177-5E0597F376C8}"/>
          </ac:picMkLst>
        </pc:picChg>
        <pc:picChg chg="add mod">
          <ac:chgData name="Julia Kasmire" userId="d623be19-69c6-4d1b-89e7-ecc750d13e6c" providerId="ADAL" clId="{FC007EF8-334D-4B91-A909-706573AEB5D0}" dt="2020-06-22T08:58:48.205" v="11461" actId="164"/>
          <ac:picMkLst>
            <pc:docMk/>
            <pc:sldMk cId="2435033499" sldId="328"/>
            <ac:picMk id="10" creationId="{D0A7AEBA-F08E-43A4-904B-3C33309DB42B}"/>
          </ac:picMkLst>
        </pc:picChg>
        <pc:picChg chg="del">
          <ac:chgData name="Julia Kasmire" userId="d623be19-69c6-4d1b-89e7-ecc750d13e6c" providerId="ADAL" clId="{FC007EF8-334D-4B91-A909-706573AEB5D0}" dt="2020-06-17T15:58:12.621" v="5248" actId="478"/>
          <ac:picMkLst>
            <pc:docMk/>
            <pc:sldMk cId="2435033499" sldId="328"/>
            <ac:picMk id="14" creationId="{1FC349B1-3C78-480A-B14F-83A3B2DF94C7}"/>
          </ac:picMkLst>
        </pc:picChg>
        <pc:picChg chg="add mod">
          <ac:chgData name="Julia Kasmire" userId="d623be19-69c6-4d1b-89e7-ecc750d13e6c" providerId="ADAL" clId="{FC007EF8-334D-4B91-A909-706573AEB5D0}" dt="2020-06-22T08:58:48.205" v="11461" actId="164"/>
          <ac:picMkLst>
            <pc:docMk/>
            <pc:sldMk cId="2435033499" sldId="328"/>
            <ac:picMk id="14" creationId="{CFC59426-8CC9-46E2-887D-B640F199B3B3}"/>
          </ac:picMkLst>
        </pc:picChg>
        <pc:picChg chg="mod">
          <ac:chgData name="Julia Kasmire" userId="d623be19-69c6-4d1b-89e7-ecc750d13e6c" providerId="ADAL" clId="{FC007EF8-334D-4B91-A909-706573AEB5D0}" dt="2020-06-17T15:59:09.854" v="5359" actId="1035"/>
          <ac:picMkLst>
            <pc:docMk/>
            <pc:sldMk cId="2435033499" sldId="328"/>
            <ac:picMk id="16" creationId="{75CE5B40-1CC5-4107-A6E3-28A6D52BF40A}"/>
          </ac:picMkLst>
        </pc:picChg>
        <pc:picChg chg="add mod">
          <ac:chgData name="Julia Kasmire" userId="d623be19-69c6-4d1b-89e7-ecc750d13e6c" providerId="ADAL" clId="{FC007EF8-334D-4B91-A909-706573AEB5D0}" dt="2020-06-22T08:58:58.095" v="11462" actId="164"/>
          <ac:picMkLst>
            <pc:docMk/>
            <pc:sldMk cId="2435033499" sldId="328"/>
            <ac:picMk id="18" creationId="{A40827C9-7707-4851-88E1-ADB26491D653}"/>
          </ac:picMkLst>
        </pc:picChg>
        <pc:picChg chg="del">
          <ac:chgData name="Julia Kasmire" userId="d623be19-69c6-4d1b-89e7-ecc750d13e6c" providerId="ADAL" clId="{FC007EF8-334D-4B91-A909-706573AEB5D0}" dt="2020-06-17T15:57:34.333" v="5244" actId="478"/>
          <ac:picMkLst>
            <pc:docMk/>
            <pc:sldMk cId="2435033499" sldId="328"/>
            <ac:picMk id="19" creationId="{3A84AA3B-063A-4A7E-872F-623239B16C9A}"/>
          </ac:picMkLst>
        </pc:picChg>
        <pc:picChg chg="add mod">
          <ac:chgData name="Julia Kasmire" userId="d623be19-69c6-4d1b-89e7-ecc750d13e6c" providerId="ADAL" clId="{FC007EF8-334D-4B91-A909-706573AEB5D0}" dt="2020-06-22T08:58:58.095" v="11462" actId="164"/>
          <ac:picMkLst>
            <pc:docMk/>
            <pc:sldMk cId="2435033499" sldId="328"/>
            <ac:picMk id="19" creationId="{EB98F0D5-1053-4964-BA38-6FBE35DCE382}"/>
          </ac:picMkLst>
        </pc:picChg>
        <pc:picChg chg="add mod">
          <ac:chgData name="Julia Kasmire" userId="d623be19-69c6-4d1b-89e7-ecc750d13e6c" providerId="ADAL" clId="{FC007EF8-334D-4B91-A909-706573AEB5D0}" dt="2020-06-22T08:59:07.857" v="11463" actId="164"/>
          <ac:picMkLst>
            <pc:docMk/>
            <pc:sldMk cId="2435033499" sldId="328"/>
            <ac:picMk id="20" creationId="{00A6886F-D3DC-42FB-856B-AACDAD5F5687}"/>
          </ac:picMkLst>
        </pc:picChg>
        <pc:picChg chg="add mod">
          <ac:chgData name="Julia Kasmire" userId="d623be19-69c6-4d1b-89e7-ecc750d13e6c" providerId="ADAL" clId="{FC007EF8-334D-4B91-A909-706573AEB5D0}" dt="2020-06-22T08:59:07.857" v="11463" actId="164"/>
          <ac:picMkLst>
            <pc:docMk/>
            <pc:sldMk cId="2435033499" sldId="328"/>
            <ac:picMk id="21" creationId="{2175F96A-95AD-480C-AB1E-909D5D37B811}"/>
          </ac:picMkLst>
        </pc:picChg>
        <pc:picChg chg="add mod">
          <ac:chgData name="Julia Kasmire" userId="d623be19-69c6-4d1b-89e7-ecc750d13e6c" providerId="ADAL" clId="{FC007EF8-334D-4B91-A909-706573AEB5D0}" dt="2020-06-22T08:58:58.095" v="11462" actId="164"/>
          <ac:picMkLst>
            <pc:docMk/>
            <pc:sldMk cId="2435033499" sldId="328"/>
            <ac:picMk id="22" creationId="{938A0D2D-B641-4FF2-8F77-03CC251D3E2E}"/>
          </ac:picMkLst>
        </pc:picChg>
        <pc:picChg chg="add mod">
          <ac:chgData name="Julia Kasmire" userId="d623be19-69c6-4d1b-89e7-ecc750d13e6c" providerId="ADAL" clId="{FC007EF8-334D-4B91-A909-706573AEB5D0}" dt="2020-06-22T08:59:07.857" v="11463" actId="164"/>
          <ac:picMkLst>
            <pc:docMk/>
            <pc:sldMk cId="2435033499" sldId="328"/>
            <ac:picMk id="23" creationId="{2DC20500-F5D0-459F-B212-B24154A1FB96}"/>
          </ac:picMkLst>
        </pc:picChg>
        <pc:picChg chg="add mod">
          <ac:chgData name="Julia Kasmire" userId="d623be19-69c6-4d1b-89e7-ecc750d13e6c" providerId="ADAL" clId="{FC007EF8-334D-4B91-A909-706573AEB5D0}" dt="2020-06-22T08:58:58.095" v="11462" actId="164"/>
          <ac:picMkLst>
            <pc:docMk/>
            <pc:sldMk cId="2435033499" sldId="328"/>
            <ac:picMk id="24" creationId="{0209D454-6E29-4256-A9ED-196601E1B7CA}"/>
          </ac:picMkLst>
        </pc:picChg>
        <pc:picChg chg="add mod">
          <ac:chgData name="Julia Kasmire" userId="d623be19-69c6-4d1b-89e7-ecc750d13e6c" providerId="ADAL" clId="{FC007EF8-334D-4B91-A909-706573AEB5D0}" dt="2020-06-22T08:59:07.857" v="11463" actId="164"/>
          <ac:picMkLst>
            <pc:docMk/>
            <pc:sldMk cId="2435033499" sldId="328"/>
            <ac:picMk id="25" creationId="{E6545D1E-CF27-4BA8-9A66-EED3764A5F7E}"/>
          </ac:picMkLst>
        </pc:picChg>
        <pc:picChg chg="add mod">
          <ac:chgData name="Julia Kasmire" userId="d623be19-69c6-4d1b-89e7-ecc750d13e6c" providerId="ADAL" clId="{FC007EF8-334D-4B91-A909-706573AEB5D0}" dt="2020-06-22T08:58:58.095" v="11462" actId="164"/>
          <ac:picMkLst>
            <pc:docMk/>
            <pc:sldMk cId="2435033499" sldId="328"/>
            <ac:picMk id="26" creationId="{A89FB9DC-F3CF-490F-997B-D442EAEEF698}"/>
          </ac:picMkLst>
        </pc:picChg>
        <pc:picChg chg="add mod">
          <ac:chgData name="Julia Kasmire" userId="d623be19-69c6-4d1b-89e7-ecc750d13e6c" providerId="ADAL" clId="{FC007EF8-334D-4B91-A909-706573AEB5D0}" dt="2020-06-22T08:59:07.857" v="11463" actId="164"/>
          <ac:picMkLst>
            <pc:docMk/>
            <pc:sldMk cId="2435033499" sldId="328"/>
            <ac:picMk id="27" creationId="{777F2DC9-3461-40F7-B850-597C0F12915C}"/>
          </ac:picMkLst>
        </pc:picChg>
      </pc:sldChg>
      <pc:sldChg chg="addSp delSp modSp mod ord delAnim modAnim modNotesTx">
        <pc:chgData name="Julia Kasmire" userId="d623be19-69c6-4d1b-89e7-ecc750d13e6c" providerId="ADAL" clId="{FC007EF8-334D-4B91-A909-706573AEB5D0}" dt="2020-06-29T09:44:03.089" v="37734" actId="20577"/>
        <pc:sldMkLst>
          <pc:docMk/>
          <pc:sldMk cId="1503470889" sldId="329"/>
        </pc:sldMkLst>
        <pc:spChg chg="mod">
          <ac:chgData name="Julia Kasmire" userId="d623be19-69c6-4d1b-89e7-ecc750d13e6c" providerId="ADAL" clId="{FC007EF8-334D-4B91-A909-706573AEB5D0}" dt="2020-06-22T12:57:07.202" v="18245" actId="2711"/>
          <ac:spMkLst>
            <pc:docMk/>
            <pc:sldMk cId="1503470889" sldId="329"/>
            <ac:spMk id="2" creationId="{6E02BE68-FDA8-4F4F-A29D-69907F1EC88A}"/>
          </ac:spMkLst>
        </pc:spChg>
        <pc:spChg chg="add mod">
          <ac:chgData name="Julia Kasmire" userId="d623be19-69c6-4d1b-89e7-ecc750d13e6c" providerId="ADAL" clId="{FC007EF8-334D-4B91-A909-706573AEB5D0}" dt="2020-06-25T14:23:12.073" v="35351" actId="1037"/>
          <ac:spMkLst>
            <pc:docMk/>
            <pc:sldMk cId="1503470889" sldId="329"/>
            <ac:spMk id="3" creationId="{67EE1724-4BAC-4E3C-A88F-2839DD1EFBD3}"/>
          </ac:spMkLst>
        </pc:spChg>
        <pc:spChg chg="mod">
          <ac:chgData name="Julia Kasmire" userId="d623be19-69c6-4d1b-89e7-ecc750d13e6c" providerId="ADAL" clId="{FC007EF8-334D-4B91-A909-706573AEB5D0}" dt="2020-06-29T09:44:03.089" v="37734" actId="20577"/>
          <ac:spMkLst>
            <pc:docMk/>
            <pc:sldMk cId="1503470889" sldId="329"/>
            <ac:spMk id="9" creationId="{00000000-0000-0000-0000-000000000000}"/>
          </ac:spMkLst>
        </pc:spChg>
        <pc:spChg chg="del mod">
          <ac:chgData name="Julia Kasmire" userId="d623be19-69c6-4d1b-89e7-ecc750d13e6c" providerId="ADAL" clId="{FC007EF8-334D-4B91-A909-706573AEB5D0}" dt="2020-06-22T09:44:42.569" v="16937" actId="21"/>
          <ac:spMkLst>
            <pc:docMk/>
            <pc:sldMk cId="1503470889" sldId="329"/>
            <ac:spMk id="14" creationId="{90B02DF9-D8A3-4B80-B5F6-B086023B0F37}"/>
          </ac:spMkLst>
        </pc:spChg>
      </pc:sldChg>
      <pc:sldChg chg="modSp mod ord modAnim modNotesTx">
        <pc:chgData name="Julia Kasmire" userId="d623be19-69c6-4d1b-89e7-ecc750d13e6c" providerId="ADAL" clId="{FC007EF8-334D-4B91-A909-706573AEB5D0}" dt="2020-06-29T09:50:52.288" v="37960" actId="20577"/>
        <pc:sldMkLst>
          <pc:docMk/>
          <pc:sldMk cId="2033155646" sldId="330"/>
        </pc:sldMkLst>
        <pc:spChg chg="mod">
          <ac:chgData name="Julia Kasmire" userId="d623be19-69c6-4d1b-89e7-ecc750d13e6c" providerId="ADAL" clId="{FC007EF8-334D-4B91-A909-706573AEB5D0}" dt="2020-06-29T09:50:02.461" v="37899" actId="20577"/>
          <ac:spMkLst>
            <pc:docMk/>
            <pc:sldMk cId="2033155646" sldId="330"/>
            <ac:spMk id="9" creationId="{00000000-0000-0000-0000-000000000000}"/>
          </ac:spMkLst>
        </pc:spChg>
      </pc:sldChg>
      <pc:sldChg chg="delSp modSp add mod ord delAnim modAnim modNotesTx">
        <pc:chgData name="Julia Kasmire" userId="d623be19-69c6-4d1b-89e7-ecc750d13e6c" providerId="ADAL" clId="{FC007EF8-334D-4B91-A909-706573AEB5D0}" dt="2020-06-22T08:45:35.062" v="10245"/>
        <pc:sldMkLst>
          <pc:docMk/>
          <pc:sldMk cId="1045195227" sldId="331"/>
        </pc:sldMkLst>
        <pc:spChg chg="mod">
          <ac:chgData name="Julia Kasmire" userId="d623be19-69c6-4d1b-89e7-ecc750d13e6c" providerId="ADAL" clId="{FC007EF8-334D-4B91-A909-706573AEB5D0}" dt="2020-06-22T08:33:04.211" v="7867" actId="20577"/>
          <ac:spMkLst>
            <pc:docMk/>
            <pc:sldMk cId="1045195227" sldId="331"/>
            <ac:spMk id="8" creationId="{00000000-0000-0000-0000-000000000000}"/>
          </ac:spMkLst>
        </pc:spChg>
        <pc:spChg chg="mod">
          <ac:chgData name="Julia Kasmire" userId="d623be19-69c6-4d1b-89e7-ecc750d13e6c" providerId="ADAL" clId="{FC007EF8-334D-4B91-A909-706573AEB5D0}" dt="2020-06-22T08:39:10.203" v="8767" actId="20577"/>
          <ac:spMkLst>
            <pc:docMk/>
            <pc:sldMk cId="1045195227" sldId="331"/>
            <ac:spMk id="9" creationId="{00000000-0000-0000-0000-000000000000}"/>
          </ac:spMkLst>
        </pc:spChg>
        <pc:grpChg chg="del">
          <ac:chgData name="Julia Kasmire" userId="d623be19-69c6-4d1b-89e7-ecc750d13e6c" providerId="ADAL" clId="{FC007EF8-334D-4B91-A909-706573AEB5D0}" dt="2020-06-22T08:36:31.737" v="8399" actId="478"/>
          <ac:grpSpMkLst>
            <pc:docMk/>
            <pc:sldMk cId="1045195227" sldId="331"/>
            <ac:grpSpMk id="4" creationId="{E139B594-DE2A-4AE5-86CE-DFD2595730AC}"/>
          </ac:grpSpMkLst>
        </pc:grpChg>
        <pc:grpChg chg="del">
          <ac:chgData name="Julia Kasmire" userId="d623be19-69c6-4d1b-89e7-ecc750d13e6c" providerId="ADAL" clId="{FC007EF8-334D-4B91-A909-706573AEB5D0}" dt="2020-06-22T08:36:32.861" v="8400" actId="478"/>
          <ac:grpSpMkLst>
            <pc:docMk/>
            <pc:sldMk cId="1045195227" sldId="331"/>
            <ac:grpSpMk id="17" creationId="{CDAB8AAC-C597-42B8-88F8-DA8D7A2A7B16}"/>
          </ac:grpSpMkLst>
        </pc:grpChg>
        <pc:picChg chg="del">
          <ac:chgData name="Julia Kasmire" userId="d623be19-69c6-4d1b-89e7-ecc750d13e6c" providerId="ADAL" clId="{FC007EF8-334D-4B91-A909-706573AEB5D0}" dt="2020-06-22T08:36:33.684" v="8401" actId="478"/>
          <ac:picMkLst>
            <pc:docMk/>
            <pc:sldMk cId="1045195227" sldId="331"/>
            <ac:picMk id="14" creationId="{1FC349B1-3C78-480A-B14F-83A3B2DF94C7}"/>
          </ac:picMkLst>
        </pc:picChg>
        <pc:picChg chg="del">
          <ac:chgData name="Julia Kasmire" userId="d623be19-69c6-4d1b-89e7-ecc750d13e6c" providerId="ADAL" clId="{FC007EF8-334D-4B91-A909-706573AEB5D0}" dt="2020-06-22T08:36:34.451" v="8402" actId="478"/>
          <ac:picMkLst>
            <pc:docMk/>
            <pc:sldMk cId="1045195227" sldId="331"/>
            <ac:picMk id="19" creationId="{3A84AA3B-063A-4A7E-872F-623239B16C9A}"/>
          </ac:picMkLst>
        </pc:picChg>
      </pc:sldChg>
      <pc:sldChg chg="addSp delSp modSp add mod modAnim modNotesTx">
        <pc:chgData name="Julia Kasmire" userId="d623be19-69c6-4d1b-89e7-ecc750d13e6c" providerId="ADAL" clId="{FC007EF8-334D-4B91-A909-706573AEB5D0}" dt="2020-06-25T14:34:52.395" v="37273" actId="6549"/>
        <pc:sldMkLst>
          <pc:docMk/>
          <pc:sldMk cId="3592262980" sldId="332"/>
        </pc:sldMkLst>
        <pc:spChg chg="add del mod">
          <ac:chgData name="Julia Kasmire" userId="d623be19-69c6-4d1b-89e7-ecc750d13e6c" providerId="ADAL" clId="{FC007EF8-334D-4B91-A909-706573AEB5D0}" dt="2020-06-22T09:50:30.716" v="17737" actId="478"/>
          <ac:spMkLst>
            <pc:docMk/>
            <pc:sldMk cId="3592262980" sldId="332"/>
            <ac:spMk id="4" creationId="{C792EDC3-4F64-4AD9-9F1C-D4E6CFAB7303}"/>
          </ac:spMkLst>
        </pc:spChg>
        <pc:spChg chg="add mod">
          <ac:chgData name="Julia Kasmire" userId="d623be19-69c6-4d1b-89e7-ecc750d13e6c" providerId="ADAL" clId="{FC007EF8-334D-4B91-A909-706573AEB5D0}" dt="2020-06-22T09:52:56.555" v="17905" actId="20577"/>
          <ac:spMkLst>
            <pc:docMk/>
            <pc:sldMk cId="3592262980" sldId="332"/>
            <ac:spMk id="7" creationId="{7769DA71-A70F-48C6-B5D4-EEDA67934089}"/>
          </ac:spMkLst>
        </pc:spChg>
        <pc:spChg chg="mod">
          <ac:chgData name="Julia Kasmire" userId="d623be19-69c6-4d1b-89e7-ecc750d13e6c" providerId="ADAL" clId="{FC007EF8-334D-4B91-A909-706573AEB5D0}" dt="2020-06-22T09:45:59.205" v="17106" actId="20577"/>
          <ac:spMkLst>
            <pc:docMk/>
            <pc:sldMk cId="3592262980" sldId="332"/>
            <ac:spMk id="8" creationId="{00000000-0000-0000-0000-000000000000}"/>
          </ac:spMkLst>
        </pc:spChg>
        <pc:spChg chg="mod">
          <ac:chgData name="Julia Kasmire" userId="d623be19-69c6-4d1b-89e7-ecc750d13e6c" providerId="ADAL" clId="{FC007EF8-334D-4B91-A909-706573AEB5D0}" dt="2020-06-22T09:53:37.957" v="17919" actId="20577"/>
          <ac:spMkLst>
            <pc:docMk/>
            <pc:sldMk cId="3592262980" sldId="332"/>
            <ac:spMk id="9" creationId="{00000000-0000-0000-0000-000000000000}"/>
          </ac:spMkLst>
        </pc:spChg>
        <pc:spChg chg="add mod">
          <ac:chgData name="Julia Kasmire" userId="d623be19-69c6-4d1b-89e7-ecc750d13e6c" providerId="ADAL" clId="{FC007EF8-334D-4B91-A909-706573AEB5D0}" dt="2020-06-22T09:53:24.218" v="17918" actId="6549"/>
          <ac:spMkLst>
            <pc:docMk/>
            <pc:sldMk cId="3592262980" sldId="332"/>
            <ac:spMk id="10" creationId="{50ACB2D1-2440-4EED-93A6-CB6DC3946C96}"/>
          </ac:spMkLst>
        </pc:spChg>
        <pc:picChg chg="add del mod">
          <ac:chgData name="Julia Kasmire" userId="d623be19-69c6-4d1b-89e7-ecc750d13e6c" providerId="ADAL" clId="{FC007EF8-334D-4B91-A909-706573AEB5D0}" dt="2020-06-22T09:52:23.385" v="17870" actId="14100"/>
          <ac:picMkLst>
            <pc:docMk/>
            <pc:sldMk cId="3592262980" sldId="332"/>
            <ac:picMk id="3" creationId="{C6E3DE09-3F05-4FAC-ADAE-9C84FB142B50}"/>
          </ac:picMkLst>
        </pc:picChg>
        <pc:picChg chg="add mod">
          <ac:chgData name="Julia Kasmire" userId="d623be19-69c6-4d1b-89e7-ecc750d13e6c" providerId="ADAL" clId="{FC007EF8-334D-4B91-A909-706573AEB5D0}" dt="2020-06-22T09:52:14.253" v="17869" actId="554"/>
          <ac:picMkLst>
            <pc:docMk/>
            <pc:sldMk cId="3592262980" sldId="332"/>
            <ac:picMk id="6" creationId="{4E923FF7-F9EE-4261-BE1E-ACAB94302317}"/>
          </ac:picMkLst>
        </pc:picChg>
      </pc:sldChg>
      <pc:sldChg chg="add del">
        <pc:chgData name="Julia Kasmire" userId="d623be19-69c6-4d1b-89e7-ecc750d13e6c" providerId="ADAL" clId="{FC007EF8-334D-4B91-A909-706573AEB5D0}" dt="2020-06-22T09:46:50.342" v="17207"/>
        <pc:sldMkLst>
          <pc:docMk/>
          <pc:sldMk cId="2998300897" sldId="333"/>
        </pc:sldMkLst>
      </pc:sldChg>
      <pc:sldChg chg="addSp modSp add mod modAnim modNotesTx">
        <pc:chgData name="Julia Kasmire" userId="d623be19-69c6-4d1b-89e7-ecc750d13e6c" providerId="ADAL" clId="{FC007EF8-334D-4B91-A909-706573AEB5D0}" dt="2020-06-25T12:50:28.711" v="23164" actId="20577"/>
        <pc:sldMkLst>
          <pc:docMk/>
          <pc:sldMk cId="4154353296" sldId="333"/>
        </pc:sldMkLst>
        <pc:spChg chg="add mod">
          <ac:chgData name="Julia Kasmire" userId="d623be19-69c6-4d1b-89e7-ecc750d13e6c" providerId="ADAL" clId="{FC007EF8-334D-4B91-A909-706573AEB5D0}" dt="2020-06-25T10:11:06.179" v="18912" actId="164"/>
          <ac:spMkLst>
            <pc:docMk/>
            <pc:sldMk cId="4154353296" sldId="333"/>
            <ac:spMk id="4" creationId="{03F13CD7-F416-449B-81F9-C9B5395ED1F4}"/>
          </ac:spMkLst>
        </pc:spChg>
        <pc:spChg chg="add mod">
          <ac:chgData name="Julia Kasmire" userId="d623be19-69c6-4d1b-89e7-ecc750d13e6c" providerId="ADAL" clId="{FC007EF8-334D-4B91-A909-706573AEB5D0}" dt="2020-06-25T10:11:06.179" v="18912" actId="164"/>
          <ac:spMkLst>
            <pc:docMk/>
            <pc:sldMk cId="4154353296" sldId="333"/>
            <ac:spMk id="7" creationId="{CC46BAA2-4071-4177-8C8F-9263ED3C905B}"/>
          </ac:spMkLst>
        </pc:spChg>
        <pc:spChg chg="mod">
          <ac:chgData name="Julia Kasmire" userId="d623be19-69c6-4d1b-89e7-ecc750d13e6c" providerId="ADAL" clId="{FC007EF8-334D-4B91-A909-706573AEB5D0}" dt="2020-06-25T10:08:21.035" v="18725" actId="20577"/>
          <ac:spMkLst>
            <pc:docMk/>
            <pc:sldMk cId="4154353296" sldId="333"/>
            <ac:spMk id="8" creationId="{00000000-0000-0000-0000-000000000000}"/>
          </ac:spMkLst>
        </pc:spChg>
        <pc:spChg chg="mod">
          <ac:chgData name="Julia Kasmire" userId="d623be19-69c6-4d1b-89e7-ecc750d13e6c" providerId="ADAL" clId="{FC007EF8-334D-4B91-A909-706573AEB5D0}" dt="2020-06-25T12:48:31.102" v="22780" actId="313"/>
          <ac:spMkLst>
            <pc:docMk/>
            <pc:sldMk cId="4154353296" sldId="333"/>
            <ac:spMk id="9" creationId="{00000000-0000-0000-0000-000000000000}"/>
          </ac:spMkLst>
        </pc:spChg>
        <pc:spChg chg="add mod">
          <ac:chgData name="Julia Kasmire" userId="d623be19-69c6-4d1b-89e7-ecc750d13e6c" providerId="ADAL" clId="{FC007EF8-334D-4B91-A909-706573AEB5D0}" dt="2020-06-25T10:11:06.179" v="18912" actId="164"/>
          <ac:spMkLst>
            <pc:docMk/>
            <pc:sldMk cId="4154353296" sldId="333"/>
            <ac:spMk id="10" creationId="{AA5C2632-E18B-4A4E-A7DC-D9262AAB0404}"/>
          </ac:spMkLst>
        </pc:spChg>
        <pc:spChg chg="add mod">
          <ac:chgData name="Julia Kasmire" userId="d623be19-69c6-4d1b-89e7-ecc750d13e6c" providerId="ADAL" clId="{FC007EF8-334D-4B91-A909-706573AEB5D0}" dt="2020-06-25T10:14:05.861" v="19067" actId="164"/>
          <ac:spMkLst>
            <pc:docMk/>
            <pc:sldMk cId="4154353296" sldId="333"/>
            <ac:spMk id="11" creationId="{66BF8278-CDC2-4B4F-98B8-BB21717D6DE5}"/>
          </ac:spMkLst>
        </pc:spChg>
        <pc:spChg chg="add mod">
          <ac:chgData name="Julia Kasmire" userId="d623be19-69c6-4d1b-89e7-ecc750d13e6c" providerId="ADAL" clId="{FC007EF8-334D-4B91-A909-706573AEB5D0}" dt="2020-06-25T10:14:05.861" v="19067" actId="164"/>
          <ac:spMkLst>
            <pc:docMk/>
            <pc:sldMk cId="4154353296" sldId="333"/>
            <ac:spMk id="12" creationId="{E17303D5-3C5E-4E12-84FF-AAAA1160D7C2}"/>
          </ac:spMkLst>
        </pc:spChg>
        <pc:spChg chg="add mod">
          <ac:chgData name="Julia Kasmire" userId="d623be19-69c6-4d1b-89e7-ecc750d13e6c" providerId="ADAL" clId="{FC007EF8-334D-4B91-A909-706573AEB5D0}" dt="2020-06-25T10:14:05.861" v="19067" actId="164"/>
          <ac:spMkLst>
            <pc:docMk/>
            <pc:sldMk cId="4154353296" sldId="333"/>
            <ac:spMk id="13" creationId="{D3158C21-E0AF-4E8E-B89C-0465F79C2554}"/>
          </ac:spMkLst>
        </pc:spChg>
        <pc:grpChg chg="add mod">
          <ac:chgData name="Julia Kasmire" userId="d623be19-69c6-4d1b-89e7-ecc750d13e6c" providerId="ADAL" clId="{FC007EF8-334D-4B91-A909-706573AEB5D0}" dt="2020-06-25T10:11:06.179" v="18912" actId="164"/>
          <ac:grpSpMkLst>
            <pc:docMk/>
            <pc:sldMk cId="4154353296" sldId="333"/>
            <ac:grpSpMk id="5" creationId="{61A0F847-5DAA-4CF0-9360-E6FEDBC384CF}"/>
          </ac:grpSpMkLst>
        </pc:grpChg>
        <pc:grpChg chg="add mod">
          <ac:chgData name="Julia Kasmire" userId="d623be19-69c6-4d1b-89e7-ecc750d13e6c" providerId="ADAL" clId="{FC007EF8-334D-4B91-A909-706573AEB5D0}" dt="2020-06-25T10:14:05.861" v="19067" actId="164"/>
          <ac:grpSpMkLst>
            <pc:docMk/>
            <pc:sldMk cId="4154353296" sldId="333"/>
            <ac:grpSpMk id="6" creationId="{9BBEFA58-D807-4DC7-9722-61699693FDB6}"/>
          </ac:grpSpMkLst>
        </pc:grpChg>
        <pc:picChg chg="add mod">
          <ac:chgData name="Julia Kasmire" userId="d623be19-69c6-4d1b-89e7-ecc750d13e6c" providerId="ADAL" clId="{FC007EF8-334D-4B91-A909-706573AEB5D0}" dt="2020-06-25T10:09:00.531" v="18728" actId="1076"/>
          <ac:picMkLst>
            <pc:docMk/>
            <pc:sldMk cId="4154353296" sldId="333"/>
            <ac:picMk id="3" creationId="{088D64DE-CCF8-4024-971E-668DEB95C7CE}"/>
          </ac:picMkLst>
        </pc:picChg>
      </pc:sldChg>
      <pc:sldChg chg="addSp delSp modSp mod addAnim delAnim modAnim modNotesTx">
        <pc:chgData name="Julia Kasmire" userId="d623be19-69c6-4d1b-89e7-ecc750d13e6c" providerId="ADAL" clId="{FC007EF8-334D-4B91-A909-706573AEB5D0}" dt="2020-06-25T13:50:44.715" v="31443" actId="20577"/>
        <pc:sldMkLst>
          <pc:docMk/>
          <pc:sldMk cId="720644194" sldId="334"/>
        </pc:sldMkLst>
        <pc:spChg chg="add del mod">
          <ac:chgData name="Julia Kasmire" userId="d623be19-69c6-4d1b-89e7-ecc750d13e6c" providerId="ADAL" clId="{FC007EF8-334D-4B91-A909-706573AEB5D0}" dt="2020-06-25T11:58:02.632" v="21804" actId="478"/>
          <ac:spMkLst>
            <pc:docMk/>
            <pc:sldMk cId="720644194" sldId="334"/>
            <ac:spMk id="3" creationId="{0288C52A-1CB9-41F4-AE45-5ECAA20335CC}"/>
          </ac:spMkLst>
        </pc:spChg>
        <pc:spChg chg="add del">
          <ac:chgData name="Julia Kasmire" userId="d623be19-69c6-4d1b-89e7-ecc750d13e6c" providerId="ADAL" clId="{FC007EF8-334D-4B91-A909-706573AEB5D0}" dt="2020-06-25T11:59:20.455" v="21823" actId="478"/>
          <ac:spMkLst>
            <pc:docMk/>
            <pc:sldMk cId="720644194" sldId="334"/>
            <ac:spMk id="4" creationId="{CFF0D530-11F1-46BA-8F84-60DDC0D302AD}"/>
          </ac:spMkLst>
        </pc:spChg>
        <pc:spChg chg="add mod">
          <ac:chgData name="Julia Kasmire" userId="d623be19-69c6-4d1b-89e7-ecc750d13e6c" providerId="ADAL" clId="{FC007EF8-334D-4B91-A909-706573AEB5D0}" dt="2020-06-25T11:59:48.302" v="21830" actId="164"/>
          <ac:spMkLst>
            <pc:docMk/>
            <pc:sldMk cId="720644194" sldId="334"/>
            <ac:spMk id="5" creationId="{9CA5A00B-C0D9-439E-929F-4E988FB784F8}"/>
          </ac:spMkLst>
        </pc:spChg>
        <pc:spChg chg="mod">
          <ac:chgData name="Julia Kasmire" userId="d623be19-69c6-4d1b-89e7-ecc750d13e6c" providerId="ADAL" clId="{FC007EF8-334D-4B91-A909-706573AEB5D0}" dt="2020-06-25T12:04:17.207" v="21974" actId="20577"/>
          <ac:spMkLst>
            <pc:docMk/>
            <pc:sldMk cId="720644194" sldId="334"/>
            <ac:spMk id="8" creationId="{00000000-0000-0000-0000-000000000000}"/>
          </ac:spMkLst>
        </pc:spChg>
        <pc:spChg chg="del">
          <ac:chgData name="Julia Kasmire" userId="d623be19-69c6-4d1b-89e7-ecc750d13e6c" providerId="ADAL" clId="{FC007EF8-334D-4B91-A909-706573AEB5D0}" dt="2020-06-25T11:55:58.353" v="21698" actId="478"/>
          <ac:spMkLst>
            <pc:docMk/>
            <pc:sldMk cId="720644194" sldId="334"/>
            <ac:spMk id="9" creationId="{00000000-0000-0000-0000-000000000000}"/>
          </ac:spMkLst>
        </pc:spChg>
        <pc:spChg chg="add mod">
          <ac:chgData name="Julia Kasmire" userId="d623be19-69c6-4d1b-89e7-ecc750d13e6c" providerId="ADAL" clId="{FC007EF8-334D-4B91-A909-706573AEB5D0}" dt="2020-06-25T12:01:17.191" v="21868" actId="164"/>
          <ac:spMkLst>
            <pc:docMk/>
            <pc:sldMk cId="720644194" sldId="334"/>
            <ac:spMk id="16" creationId="{93245653-27FD-4CDA-AE4E-C3CA970CC475}"/>
          </ac:spMkLst>
        </pc:spChg>
        <pc:spChg chg="add del mod">
          <ac:chgData name="Julia Kasmire" userId="d623be19-69c6-4d1b-89e7-ecc750d13e6c" providerId="ADAL" clId="{FC007EF8-334D-4B91-A909-706573AEB5D0}" dt="2020-06-25T11:59:09.142" v="21822" actId="478"/>
          <ac:spMkLst>
            <pc:docMk/>
            <pc:sldMk cId="720644194" sldId="334"/>
            <ac:spMk id="17" creationId="{2AE4BA84-F277-4A5C-91E6-80F89DEAAC98}"/>
          </ac:spMkLst>
        </pc:spChg>
        <pc:spChg chg="add del mod">
          <ac:chgData name="Julia Kasmire" userId="d623be19-69c6-4d1b-89e7-ecc750d13e6c" providerId="ADAL" clId="{FC007EF8-334D-4B91-A909-706573AEB5D0}" dt="2020-06-25T11:59:08.302" v="21821" actId="478"/>
          <ac:spMkLst>
            <pc:docMk/>
            <pc:sldMk cId="720644194" sldId="334"/>
            <ac:spMk id="18" creationId="{1CE16EED-E395-46F9-8EBE-0FD4618C3791}"/>
          </ac:spMkLst>
        </pc:spChg>
        <pc:spChg chg="add del mod">
          <ac:chgData name="Julia Kasmire" userId="d623be19-69c6-4d1b-89e7-ecc750d13e6c" providerId="ADAL" clId="{FC007EF8-334D-4B91-A909-706573AEB5D0}" dt="2020-06-25T11:59:07.351" v="21820" actId="478"/>
          <ac:spMkLst>
            <pc:docMk/>
            <pc:sldMk cId="720644194" sldId="334"/>
            <ac:spMk id="19" creationId="{F0663F56-6BB0-42C0-8DD7-1929286990A3}"/>
          </ac:spMkLst>
        </pc:spChg>
        <pc:spChg chg="add del mod">
          <ac:chgData name="Julia Kasmire" userId="d623be19-69c6-4d1b-89e7-ecc750d13e6c" providerId="ADAL" clId="{FC007EF8-334D-4B91-A909-706573AEB5D0}" dt="2020-06-25T11:59:05.262" v="21819" actId="478"/>
          <ac:spMkLst>
            <pc:docMk/>
            <pc:sldMk cId="720644194" sldId="334"/>
            <ac:spMk id="20" creationId="{A7E68BA6-FA28-496A-82C1-B921D85BEC43}"/>
          </ac:spMkLst>
        </pc:spChg>
        <pc:spChg chg="add mod">
          <ac:chgData name="Julia Kasmire" userId="d623be19-69c6-4d1b-89e7-ecc750d13e6c" providerId="ADAL" clId="{FC007EF8-334D-4B91-A909-706573AEB5D0}" dt="2020-06-25T12:00:17.677" v="21837" actId="164"/>
          <ac:spMkLst>
            <pc:docMk/>
            <pc:sldMk cId="720644194" sldId="334"/>
            <ac:spMk id="22" creationId="{9B449192-735B-46EC-B05C-CBBA101F07D0}"/>
          </ac:spMkLst>
        </pc:spChg>
        <pc:spChg chg="add mod">
          <ac:chgData name="Julia Kasmire" userId="d623be19-69c6-4d1b-89e7-ecc750d13e6c" providerId="ADAL" clId="{FC007EF8-334D-4B91-A909-706573AEB5D0}" dt="2020-06-25T12:00:55.341" v="21851" actId="164"/>
          <ac:spMkLst>
            <pc:docMk/>
            <pc:sldMk cId="720644194" sldId="334"/>
            <ac:spMk id="24" creationId="{678A1589-A82F-4824-9D4D-A1442C2FB3C8}"/>
          </ac:spMkLst>
        </pc:spChg>
        <pc:spChg chg="add mod">
          <ac:chgData name="Julia Kasmire" userId="d623be19-69c6-4d1b-89e7-ecc750d13e6c" providerId="ADAL" clId="{FC007EF8-334D-4B91-A909-706573AEB5D0}" dt="2020-06-25T12:04:09.043" v="21973" actId="12788"/>
          <ac:spMkLst>
            <pc:docMk/>
            <pc:sldMk cId="720644194" sldId="334"/>
            <ac:spMk id="27" creationId="{5104C595-F044-435A-9F76-A30CD6662858}"/>
          </ac:spMkLst>
        </pc:spChg>
        <pc:spChg chg="add mod">
          <ac:chgData name="Julia Kasmire" userId="d623be19-69c6-4d1b-89e7-ecc750d13e6c" providerId="ADAL" clId="{FC007EF8-334D-4B91-A909-706573AEB5D0}" dt="2020-06-25T12:04:09.043" v="21973" actId="12788"/>
          <ac:spMkLst>
            <pc:docMk/>
            <pc:sldMk cId="720644194" sldId="334"/>
            <ac:spMk id="28" creationId="{8F846DB8-8B5D-4046-B441-7A51CA4B758B}"/>
          </ac:spMkLst>
        </pc:spChg>
        <pc:spChg chg="add mod">
          <ac:chgData name="Julia Kasmire" userId="d623be19-69c6-4d1b-89e7-ecc750d13e6c" providerId="ADAL" clId="{FC007EF8-334D-4B91-A909-706573AEB5D0}" dt="2020-06-25T12:03:22.138" v="21950" actId="554"/>
          <ac:spMkLst>
            <pc:docMk/>
            <pc:sldMk cId="720644194" sldId="334"/>
            <ac:spMk id="29" creationId="{68157EF5-EA3C-416E-B88C-891706027537}"/>
          </ac:spMkLst>
        </pc:spChg>
        <pc:spChg chg="add mod">
          <ac:chgData name="Julia Kasmire" userId="d623be19-69c6-4d1b-89e7-ecc750d13e6c" providerId="ADAL" clId="{FC007EF8-334D-4B91-A909-706573AEB5D0}" dt="2020-06-25T12:03:54.099" v="21972" actId="12788"/>
          <ac:spMkLst>
            <pc:docMk/>
            <pc:sldMk cId="720644194" sldId="334"/>
            <ac:spMk id="30" creationId="{F9932D82-00F6-4089-8464-572726F68514}"/>
          </ac:spMkLst>
        </pc:spChg>
        <pc:spChg chg="add mod">
          <ac:chgData name="Julia Kasmire" userId="d623be19-69c6-4d1b-89e7-ecc750d13e6c" providerId="ADAL" clId="{FC007EF8-334D-4B91-A909-706573AEB5D0}" dt="2020-06-25T12:04:37.951" v="22002" actId="20577"/>
          <ac:spMkLst>
            <pc:docMk/>
            <pc:sldMk cId="720644194" sldId="334"/>
            <ac:spMk id="31" creationId="{62BD2A7C-4954-4194-832D-3D4499594B0B}"/>
          </ac:spMkLst>
        </pc:spChg>
        <pc:grpChg chg="add del mod">
          <ac:chgData name="Julia Kasmire" userId="d623be19-69c6-4d1b-89e7-ecc750d13e6c" providerId="ADAL" clId="{FC007EF8-334D-4B91-A909-706573AEB5D0}" dt="2020-06-25T11:56:17.052" v="21705" actId="165"/>
          <ac:grpSpMkLst>
            <pc:docMk/>
            <pc:sldMk cId="720644194" sldId="334"/>
            <ac:grpSpMk id="6" creationId="{09F25647-0623-40C3-B97F-35C979BDFB7A}"/>
          </ac:grpSpMkLst>
        </pc:grpChg>
        <pc:grpChg chg="add mod">
          <ac:chgData name="Julia Kasmire" userId="d623be19-69c6-4d1b-89e7-ecc750d13e6c" providerId="ADAL" clId="{FC007EF8-334D-4B91-A909-706573AEB5D0}" dt="2020-06-25T12:03:54.099" v="21972" actId="12788"/>
          <ac:grpSpMkLst>
            <pc:docMk/>
            <pc:sldMk cId="720644194" sldId="334"/>
            <ac:grpSpMk id="21" creationId="{50DA7D16-1B37-40F8-A705-6BCE9AD9C0B1}"/>
          </ac:grpSpMkLst>
        </pc:grpChg>
        <pc:grpChg chg="add mod">
          <ac:chgData name="Julia Kasmire" userId="d623be19-69c6-4d1b-89e7-ecc750d13e6c" providerId="ADAL" clId="{FC007EF8-334D-4B91-A909-706573AEB5D0}" dt="2020-06-25T12:03:36.402" v="21963" actId="12789"/>
          <ac:grpSpMkLst>
            <pc:docMk/>
            <pc:sldMk cId="720644194" sldId="334"/>
            <ac:grpSpMk id="23" creationId="{0A96C6B1-9ED3-4689-9A84-33E15003BD8A}"/>
          </ac:grpSpMkLst>
        </pc:grpChg>
        <pc:grpChg chg="add mod">
          <ac:chgData name="Julia Kasmire" userId="d623be19-69c6-4d1b-89e7-ecc750d13e6c" providerId="ADAL" clId="{FC007EF8-334D-4B91-A909-706573AEB5D0}" dt="2020-06-25T12:03:54.099" v="21972" actId="12788"/>
          <ac:grpSpMkLst>
            <pc:docMk/>
            <pc:sldMk cId="720644194" sldId="334"/>
            <ac:grpSpMk id="25" creationId="{19D7FAA0-BDF9-4396-87F3-FBD6C8A9820B}"/>
          </ac:grpSpMkLst>
        </pc:grpChg>
        <pc:grpChg chg="add mod">
          <ac:chgData name="Julia Kasmire" userId="d623be19-69c6-4d1b-89e7-ecc750d13e6c" providerId="ADAL" clId="{FC007EF8-334D-4B91-A909-706573AEB5D0}" dt="2020-06-25T12:03:36.402" v="21963" actId="12789"/>
          <ac:grpSpMkLst>
            <pc:docMk/>
            <pc:sldMk cId="720644194" sldId="334"/>
            <ac:grpSpMk id="26" creationId="{CDC02B4E-AE07-4C12-898D-76AF4B53CDC3}"/>
          </ac:grpSpMkLst>
        </pc:grpChg>
        <pc:picChg chg="mod topLvl">
          <ac:chgData name="Julia Kasmire" userId="d623be19-69c6-4d1b-89e7-ecc750d13e6c" providerId="ADAL" clId="{FC007EF8-334D-4B91-A909-706573AEB5D0}" dt="2020-06-25T12:00:17.677" v="21837" actId="164"/>
          <ac:picMkLst>
            <pc:docMk/>
            <pc:sldMk cId="720644194" sldId="334"/>
            <ac:picMk id="7" creationId="{840DF4C6-4566-4352-8FF7-FB2BA20A49EA}"/>
          </ac:picMkLst>
        </pc:picChg>
        <pc:picChg chg="mod topLvl">
          <ac:chgData name="Julia Kasmire" userId="d623be19-69c6-4d1b-89e7-ecc750d13e6c" providerId="ADAL" clId="{FC007EF8-334D-4B91-A909-706573AEB5D0}" dt="2020-06-25T12:01:17.191" v="21868" actId="164"/>
          <ac:picMkLst>
            <pc:docMk/>
            <pc:sldMk cId="720644194" sldId="334"/>
            <ac:picMk id="10" creationId="{BE9E52D7-0467-4EBE-A204-5A797C900619}"/>
          </ac:picMkLst>
        </pc:picChg>
        <pc:picChg chg="mod topLvl">
          <ac:chgData name="Julia Kasmire" userId="d623be19-69c6-4d1b-89e7-ecc750d13e6c" providerId="ADAL" clId="{FC007EF8-334D-4B91-A909-706573AEB5D0}" dt="2020-06-25T12:00:55.341" v="21851" actId="164"/>
          <ac:picMkLst>
            <pc:docMk/>
            <pc:sldMk cId="720644194" sldId="334"/>
            <ac:picMk id="11" creationId="{64FE219F-A0CA-4F6E-9D49-0F1C796CFE15}"/>
          </ac:picMkLst>
        </pc:picChg>
        <pc:picChg chg="mod topLvl">
          <ac:chgData name="Julia Kasmire" userId="d623be19-69c6-4d1b-89e7-ecc750d13e6c" providerId="ADAL" clId="{FC007EF8-334D-4B91-A909-706573AEB5D0}" dt="2020-06-25T11:59:48.302" v="21830" actId="164"/>
          <ac:picMkLst>
            <pc:docMk/>
            <pc:sldMk cId="720644194" sldId="334"/>
            <ac:picMk id="12" creationId="{AE2B0CE4-0B39-4F93-8D91-AED9C45A4E49}"/>
          </ac:picMkLst>
        </pc:picChg>
        <pc:picChg chg="del mod">
          <ac:chgData name="Julia Kasmire" userId="d623be19-69c6-4d1b-89e7-ecc750d13e6c" providerId="ADAL" clId="{FC007EF8-334D-4B91-A909-706573AEB5D0}" dt="2020-06-25T11:56:05.678" v="21700" actId="478"/>
          <ac:picMkLst>
            <pc:docMk/>
            <pc:sldMk cId="720644194" sldId="334"/>
            <ac:picMk id="13" creationId="{F431A546-341C-48E1-8E95-E24CD97B4DF4}"/>
          </ac:picMkLst>
        </pc:picChg>
        <pc:picChg chg="del mod">
          <ac:chgData name="Julia Kasmire" userId="d623be19-69c6-4d1b-89e7-ecc750d13e6c" providerId="ADAL" clId="{FC007EF8-334D-4B91-A909-706573AEB5D0}" dt="2020-06-25T11:56:10.389" v="21703" actId="478"/>
          <ac:picMkLst>
            <pc:docMk/>
            <pc:sldMk cId="720644194" sldId="334"/>
            <ac:picMk id="14" creationId="{DC9C680E-2FCC-4766-8A63-E685BC7D719E}"/>
          </ac:picMkLst>
        </pc:picChg>
        <pc:picChg chg="del mod">
          <ac:chgData name="Julia Kasmire" userId="d623be19-69c6-4d1b-89e7-ecc750d13e6c" providerId="ADAL" clId="{FC007EF8-334D-4B91-A909-706573AEB5D0}" dt="2020-06-25T11:56:12.253" v="21704" actId="478"/>
          <ac:picMkLst>
            <pc:docMk/>
            <pc:sldMk cId="720644194" sldId="334"/>
            <ac:picMk id="15" creationId="{3EDA7EE3-EB12-4B24-857C-D42470DD5288}"/>
          </ac:picMkLst>
        </pc:picChg>
      </pc:sldChg>
      <pc:sldChg chg="addSp delSp modSp mod modAnim modNotesTx">
        <pc:chgData name="Julia Kasmire" userId="d623be19-69c6-4d1b-89e7-ecc750d13e6c" providerId="ADAL" clId="{FC007EF8-334D-4B91-A909-706573AEB5D0}" dt="2020-06-25T13:12:42.170" v="27118" actId="6549"/>
        <pc:sldMkLst>
          <pc:docMk/>
          <pc:sldMk cId="1861500797" sldId="335"/>
        </pc:sldMkLst>
        <pc:spChg chg="add del">
          <ac:chgData name="Julia Kasmire" userId="d623be19-69c6-4d1b-89e7-ecc750d13e6c" providerId="ADAL" clId="{FC007EF8-334D-4B91-A909-706573AEB5D0}" dt="2020-06-25T11:19:12.968" v="20538"/>
          <ac:spMkLst>
            <pc:docMk/>
            <pc:sldMk cId="1861500797" sldId="335"/>
            <ac:spMk id="2" creationId="{8FAFA7F4-99E2-49D5-8A81-4B1A16DDAF17}"/>
          </ac:spMkLst>
        </pc:spChg>
        <pc:spChg chg="add del">
          <ac:chgData name="Julia Kasmire" userId="d623be19-69c6-4d1b-89e7-ecc750d13e6c" providerId="ADAL" clId="{FC007EF8-334D-4B91-A909-706573AEB5D0}" dt="2020-06-25T11:19:17.826" v="20540"/>
          <ac:spMkLst>
            <pc:docMk/>
            <pc:sldMk cId="1861500797" sldId="335"/>
            <ac:spMk id="3" creationId="{4BC7B488-7682-403C-B12C-5788B2929573}"/>
          </ac:spMkLst>
        </pc:spChg>
        <pc:spChg chg="add del mod">
          <ac:chgData name="Julia Kasmire" userId="d623be19-69c6-4d1b-89e7-ecc750d13e6c" providerId="ADAL" clId="{FC007EF8-334D-4B91-A909-706573AEB5D0}" dt="2020-06-25T11:19:36.630" v="20543" actId="478"/>
          <ac:spMkLst>
            <pc:docMk/>
            <pc:sldMk cId="1861500797" sldId="335"/>
            <ac:spMk id="4" creationId="{FC6BCFBC-BB18-4663-9CDF-EDA4A8EF1739}"/>
          </ac:spMkLst>
        </pc:spChg>
        <pc:spChg chg="add mod">
          <ac:chgData name="Julia Kasmire" userId="d623be19-69c6-4d1b-89e7-ecc750d13e6c" providerId="ADAL" clId="{FC007EF8-334D-4B91-A909-706573AEB5D0}" dt="2020-06-25T11:24:35.719" v="20810" actId="14100"/>
          <ac:spMkLst>
            <pc:docMk/>
            <pc:sldMk cId="1861500797" sldId="335"/>
            <ac:spMk id="5" creationId="{925B2400-F2BB-47F2-97E5-17032A73E7DC}"/>
          </ac:spMkLst>
        </pc:spChg>
        <pc:spChg chg="mod">
          <ac:chgData name="Julia Kasmire" userId="d623be19-69c6-4d1b-89e7-ecc750d13e6c" providerId="ADAL" clId="{FC007EF8-334D-4B91-A909-706573AEB5D0}" dt="2020-06-25T11:41:04.603" v="21148" actId="6549"/>
          <ac:spMkLst>
            <pc:docMk/>
            <pc:sldMk cId="1861500797" sldId="335"/>
            <ac:spMk id="8" creationId="{00000000-0000-0000-0000-000000000000}"/>
          </ac:spMkLst>
        </pc:spChg>
        <pc:spChg chg="mod">
          <ac:chgData name="Julia Kasmire" userId="d623be19-69c6-4d1b-89e7-ecc750d13e6c" providerId="ADAL" clId="{FC007EF8-334D-4B91-A909-706573AEB5D0}" dt="2020-06-25T11:24:58.239" v="20816" actId="20577"/>
          <ac:spMkLst>
            <pc:docMk/>
            <pc:sldMk cId="1861500797" sldId="335"/>
            <ac:spMk id="9" creationId="{00000000-0000-0000-0000-000000000000}"/>
          </ac:spMkLst>
        </pc:spChg>
      </pc:sldChg>
      <pc:sldChg chg="modSp del">
        <pc:chgData name="Julia Kasmire" userId="d623be19-69c6-4d1b-89e7-ecc750d13e6c" providerId="ADAL" clId="{FC007EF8-334D-4B91-A909-706573AEB5D0}" dt="2020-06-25T11:43:34.688" v="21245" actId="47"/>
        <pc:sldMkLst>
          <pc:docMk/>
          <pc:sldMk cId="3983992728" sldId="336"/>
        </pc:sldMkLst>
        <pc:spChg chg="mod">
          <ac:chgData name="Julia Kasmire" userId="d623be19-69c6-4d1b-89e7-ecc750d13e6c" providerId="ADAL" clId="{FC007EF8-334D-4B91-A909-706573AEB5D0}" dt="2020-06-25T11:43:14.573" v="21243" actId="20577"/>
          <ac:spMkLst>
            <pc:docMk/>
            <pc:sldMk cId="3983992728" sldId="336"/>
            <ac:spMk id="8" creationId="{00000000-0000-0000-0000-000000000000}"/>
          </ac:spMkLst>
        </pc:spChg>
      </pc:sldChg>
      <pc:sldChg chg="addSp delSp modSp mod modAnim modNotesTx">
        <pc:chgData name="Julia Kasmire" userId="d623be19-69c6-4d1b-89e7-ecc750d13e6c" providerId="ADAL" clId="{FC007EF8-334D-4B91-A909-706573AEB5D0}" dt="2020-06-25T12:58:59.839" v="24927" actId="20577"/>
        <pc:sldMkLst>
          <pc:docMk/>
          <pc:sldMk cId="462861288" sldId="337"/>
        </pc:sldMkLst>
        <pc:spChg chg="add del mod">
          <ac:chgData name="Julia Kasmire" userId="d623be19-69c6-4d1b-89e7-ecc750d13e6c" providerId="ADAL" clId="{FC007EF8-334D-4B91-A909-706573AEB5D0}" dt="2020-06-25T10:28:03.611" v="19393" actId="478"/>
          <ac:spMkLst>
            <pc:docMk/>
            <pc:sldMk cId="462861288" sldId="337"/>
            <ac:spMk id="2" creationId="{630796DB-A950-4F84-AA0F-FC2B10FDE290}"/>
          </ac:spMkLst>
        </pc:spChg>
        <pc:spChg chg="mod">
          <ac:chgData name="Julia Kasmire" userId="d623be19-69c6-4d1b-89e7-ecc750d13e6c" providerId="ADAL" clId="{FC007EF8-334D-4B91-A909-706573AEB5D0}" dt="2020-06-25T10:27:55.801" v="19381" actId="20577"/>
          <ac:spMkLst>
            <pc:docMk/>
            <pc:sldMk cId="462861288" sldId="337"/>
            <ac:spMk id="8" creationId="{00000000-0000-0000-0000-000000000000}"/>
          </ac:spMkLst>
        </pc:spChg>
        <pc:spChg chg="mod">
          <ac:chgData name="Julia Kasmire" userId="d623be19-69c6-4d1b-89e7-ecc750d13e6c" providerId="ADAL" clId="{FC007EF8-334D-4B91-A909-706573AEB5D0}" dt="2020-06-25T10:38:24.209" v="19862" actId="20577"/>
          <ac:spMkLst>
            <pc:docMk/>
            <pc:sldMk cId="462861288" sldId="337"/>
            <ac:spMk id="9" creationId="{00000000-0000-0000-0000-000000000000}"/>
          </ac:spMkLst>
        </pc:spChg>
        <pc:spChg chg="add mod">
          <ac:chgData name="Julia Kasmire" userId="d623be19-69c6-4d1b-89e7-ecc750d13e6c" providerId="ADAL" clId="{FC007EF8-334D-4B91-A909-706573AEB5D0}" dt="2020-06-25T10:30:27.231" v="19477" actId="164"/>
          <ac:spMkLst>
            <pc:docMk/>
            <pc:sldMk cId="462861288" sldId="337"/>
            <ac:spMk id="21" creationId="{F90EEB8E-3A79-4607-B5D4-15D5E1C21BE6}"/>
          </ac:spMkLst>
        </pc:spChg>
        <pc:spChg chg="add mod">
          <ac:chgData name="Julia Kasmire" userId="d623be19-69c6-4d1b-89e7-ecc750d13e6c" providerId="ADAL" clId="{FC007EF8-334D-4B91-A909-706573AEB5D0}" dt="2020-06-25T10:30:27.231" v="19477" actId="164"/>
          <ac:spMkLst>
            <pc:docMk/>
            <pc:sldMk cId="462861288" sldId="337"/>
            <ac:spMk id="22" creationId="{75A60F42-950C-41E9-9F6D-8796AFB4A82D}"/>
          </ac:spMkLst>
        </pc:spChg>
        <pc:spChg chg="add mod">
          <ac:chgData name="Julia Kasmire" userId="d623be19-69c6-4d1b-89e7-ecc750d13e6c" providerId="ADAL" clId="{FC007EF8-334D-4B91-A909-706573AEB5D0}" dt="2020-06-25T10:30:27.231" v="19477" actId="164"/>
          <ac:spMkLst>
            <pc:docMk/>
            <pc:sldMk cId="462861288" sldId="337"/>
            <ac:spMk id="23" creationId="{CFECD3D6-CED6-4B2C-A82E-A6F233670EB5}"/>
          </ac:spMkLst>
        </pc:spChg>
        <pc:spChg chg="add mod">
          <ac:chgData name="Julia Kasmire" userId="d623be19-69c6-4d1b-89e7-ecc750d13e6c" providerId="ADAL" clId="{FC007EF8-334D-4B91-A909-706573AEB5D0}" dt="2020-06-25T10:30:27.231" v="19477" actId="164"/>
          <ac:spMkLst>
            <pc:docMk/>
            <pc:sldMk cId="462861288" sldId="337"/>
            <ac:spMk id="24" creationId="{1490B279-04DB-44EF-B7E5-45ED813B7958}"/>
          </ac:spMkLst>
        </pc:spChg>
        <pc:spChg chg="add mod">
          <ac:chgData name="Julia Kasmire" userId="d623be19-69c6-4d1b-89e7-ecc750d13e6c" providerId="ADAL" clId="{FC007EF8-334D-4B91-A909-706573AEB5D0}" dt="2020-06-25T10:34:36.274" v="19749" actId="164"/>
          <ac:spMkLst>
            <pc:docMk/>
            <pc:sldMk cId="462861288" sldId="337"/>
            <ac:spMk id="26" creationId="{6FF9E85F-D48A-4E2C-9A60-DDB41C6DEE32}"/>
          </ac:spMkLst>
        </pc:spChg>
        <pc:spChg chg="add mod">
          <ac:chgData name="Julia Kasmire" userId="d623be19-69c6-4d1b-89e7-ecc750d13e6c" providerId="ADAL" clId="{FC007EF8-334D-4B91-A909-706573AEB5D0}" dt="2020-06-25T10:34:36.274" v="19749" actId="164"/>
          <ac:spMkLst>
            <pc:docMk/>
            <pc:sldMk cId="462861288" sldId="337"/>
            <ac:spMk id="27" creationId="{771A570C-7184-4020-8BE5-6C1F3E10E4A3}"/>
          </ac:spMkLst>
        </pc:spChg>
        <pc:spChg chg="add mod">
          <ac:chgData name="Julia Kasmire" userId="d623be19-69c6-4d1b-89e7-ecc750d13e6c" providerId="ADAL" clId="{FC007EF8-334D-4B91-A909-706573AEB5D0}" dt="2020-06-25T10:34:36.274" v="19749" actId="164"/>
          <ac:spMkLst>
            <pc:docMk/>
            <pc:sldMk cId="462861288" sldId="337"/>
            <ac:spMk id="28" creationId="{3B457C6E-D0E3-4C34-98FD-BB27B5675F34}"/>
          </ac:spMkLst>
        </pc:spChg>
        <pc:spChg chg="add mod">
          <ac:chgData name="Julia Kasmire" userId="d623be19-69c6-4d1b-89e7-ecc750d13e6c" providerId="ADAL" clId="{FC007EF8-334D-4B91-A909-706573AEB5D0}" dt="2020-06-25T10:34:36.274" v="19749" actId="164"/>
          <ac:spMkLst>
            <pc:docMk/>
            <pc:sldMk cId="462861288" sldId="337"/>
            <ac:spMk id="29" creationId="{154F4649-9E90-49FD-9522-DFB11372B691}"/>
          </ac:spMkLst>
        </pc:spChg>
        <pc:grpChg chg="add mod">
          <ac:chgData name="Julia Kasmire" userId="d623be19-69c6-4d1b-89e7-ecc750d13e6c" providerId="ADAL" clId="{FC007EF8-334D-4B91-A909-706573AEB5D0}" dt="2020-06-25T10:30:36.805" v="19499" actId="1036"/>
          <ac:grpSpMkLst>
            <pc:docMk/>
            <pc:sldMk cId="462861288" sldId="337"/>
            <ac:grpSpMk id="25" creationId="{8981BD0E-8C10-42D8-B925-6ACD2FB9A86F}"/>
          </ac:grpSpMkLst>
        </pc:grpChg>
        <pc:grpChg chg="add mod">
          <ac:chgData name="Julia Kasmire" userId="d623be19-69c6-4d1b-89e7-ecc750d13e6c" providerId="ADAL" clId="{FC007EF8-334D-4B91-A909-706573AEB5D0}" dt="2020-06-25T10:34:36.274" v="19749" actId="164"/>
          <ac:grpSpMkLst>
            <pc:docMk/>
            <pc:sldMk cId="462861288" sldId="337"/>
            <ac:grpSpMk id="30" creationId="{AB4154B8-B62A-40C9-8999-83F65007E02E}"/>
          </ac:grpSpMkLst>
        </pc:grpChg>
        <pc:picChg chg="add del mod">
          <ac:chgData name="Julia Kasmire" userId="d623be19-69c6-4d1b-89e7-ecc750d13e6c" providerId="ADAL" clId="{FC007EF8-334D-4B91-A909-706573AEB5D0}" dt="2020-06-25T10:28:02.811" v="19392" actId="478"/>
          <ac:picMkLst>
            <pc:docMk/>
            <pc:sldMk cId="462861288" sldId="337"/>
            <ac:picMk id="4" creationId="{17C60716-9131-4BC1-8EE6-D773EA002910}"/>
          </ac:picMkLst>
        </pc:picChg>
        <pc:picChg chg="add del mod">
          <ac:chgData name="Julia Kasmire" userId="d623be19-69c6-4d1b-89e7-ecc750d13e6c" providerId="ADAL" clId="{FC007EF8-334D-4B91-A909-706573AEB5D0}" dt="2020-06-25T10:19:35.043" v="19169" actId="478"/>
          <ac:picMkLst>
            <pc:docMk/>
            <pc:sldMk cId="462861288" sldId="337"/>
            <ac:picMk id="6" creationId="{CE7790D4-FD0A-407D-B03A-896D5A858785}"/>
          </ac:picMkLst>
        </pc:picChg>
        <pc:picChg chg="add del mod">
          <ac:chgData name="Julia Kasmire" userId="d623be19-69c6-4d1b-89e7-ecc750d13e6c" providerId="ADAL" clId="{FC007EF8-334D-4B91-A909-706573AEB5D0}" dt="2020-06-25T10:28:04.715" v="19394" actId="478"/>
          <ac:picMkLst>
            <pc:docMk/>
            <pc:sldMk cId="462861288" sldId="337"/>
            <ac:picMk id="10" creationId="{59F27787-A810-48C7-BEA6-AE69AE762712}"/>
          </ac:picMkLst>
        </pc:picChg>
        <pc:picChg chg="add mod">
          <ac:chgData name="Julia Kasmire" userId="d623be19-69c6-4d1b-89e7-ecc750d13e6c" providerId="ADAL" clId="{FC007EF8-334D-4B91-A909-706573AEB5D0}" dt="2020-06-25T10:30:27.231" v="19477" actId="164"/>
          <ac:picMkLst>
            <pc:docMk/>
            <pc:sldMk cId="462861288" sldId="337"/>
            <ac:picMk id="12" creationId="{3295C9D4-C780-40EB-AF93-92ECA1202902}"/>
          </ac:picMkLst>
        </pc:picChg>
        <pc:picChg chg="add mod">
          <ac:chgData name="Julia Kasmire" userId="d623be19-69c6-4d1b-89e7-ecc750d13e6c" providerId="ADAL" clId="{FC007EF8-334D-4B91-A909-706573AEB5D0}" dt="2020-06-25T10:30:27.231" v="19477" actId="164"/>
          <ac:picMkLst>
            <pc:docMk/>
            <pc:sldMk cId="462861288" sldId="337"/>
            <ac:picMk id="14" creationId="{A1E86619-D526-4684-9E8B-3C231182CCED}"/>
          </ac:picMkLst>
        </pc:picChg>
        <pc:picChg chg="add mod">
          <ac:chgData name="Julia Kasmire" userId="d623be19-69c6-4d1b-89e7-ecc750d13e6c" providerId="ADAL" clId="{FC007EF8-334D-4B91-A909-706573AEB5D0}" dt="2020-06-25T10:30:27.231" v="19477" actId="164"/>
          <ac:picMkLst>
            <pc:docMk/>
            <pc:sldMk cId="462861288" sldId="337"/>
            <ac:picMk id="16" creationId="{F576CBC3-A709-46E6-BC25-C40FB6F282EE}"/>
          </ac:picMkLst>
        </pc:picChg>
        <pc:picChg chg="add mod">
          <ac:chgData name="Julia Kasmire" userId="d623be19-69c6-4d1b-89e7-ecc750d13e6c" providerId="ADAL" clId="{FC007EF8-334D-4B91-A909-706573AEB5D0}" dt="2020-06-25T10:30:27.231" v="19477" actId="164"/>
          <ac:picMkLst>
            <pc:docMk/>
            <pc:sldMk cId="462861288" sldId="337"/>
            <ac:picMk id="18" creationId="{09C7354D-49F1-4D7D-9293-67A70D43061B}"/>
          </ac:picMkLst>
        </pc:picChg>
        <pc:picChg chg="add mod">
          <ac:chgData name="Julia Kasmire" userId="d623be19-69c6-4d1b-89e7-ecc750d13e6c" providerId="ADAL" clId="{FC007EF8-334D-4B91-A909-706573AEB5D0}" dt="2020-06-25T10:30:27.231" v="19477" actId="164"/>
          <ac:picMkLst>
            <pc:docMk/>
            <pc:sldMk cId="462861288" sldId="337"/>
            <ac:picMk id="20" creationId="{B20B8C57-DAD5-4B53-8A34-83C40F5B1276}"/>
          </ac:picMkLst>
        </pc:picChg>
      </pc:sldChg>
      <pc:sldChg chg="del">
        <pc:chgData name="Julia Kasmire" userId="d623be19-69c6-4d1b-89e7-ecc750d13e6c" providerId="ADAL" clId="{FC007EF8-334D-4B91-A909-706573AEB5D0}" dt="2020-06-25T10:34:48.460" v="19751" actId="47"/>
        <pc:sldMkLst>
          <pc:docMk/>
          <pc:sldMk cId="2333033439" sldId="338"/>
        </pc:sldMkLst>
      </pc:sldChg>
      <pc:sldChg chg="addSp modSp mod modNotesTx">
        <pc:chgData name="Julia Kasmire" userId="d623be19-69c6-4d1b-89e7-ecc750d13e6c" providerId="ADAL" clId="{FC007EF8-334D-4B91-A909-706573AEB5D0}" dt="2020-06-25T13:54:28.364" v="32160" actId="20577"/>
        <pc:sldMkLst>
          <pc:docMk/>
          <pc:sldMk cId="425347158" sldId="339"/>
        </pc:sldMkLst>
        <pc:spChg chg="mod">
          <ac:chgData name="Julia Kasmire" userId="d623be19-69c6-4d1b-89e7-ecc750d13e6c" providerId="ADAL" clId="{FC007EF8-334D-4B91-A909-706573AEB5D0}" dt="2020-06-25T12:09:55.319" v="22391" actId="20577"/>
          <ac:spMkLst>
            <pc:docMk/>
            <pc:sldMk cId="425347158" sldId="339"/>
            <ac:spMk id="8" creationId="{00000000-0000-0000-0000-000000000000}"/>
          </ac:spMkLst>
        </pc:spChg>
        <pc:spChg chg="mod">
          <ac:chgData name="Julia Kasmire" userId="d623be19-69c6-4d1b-89e7-ecc750d13e6c" providerId="ADAL" clId="{FC007EF8-334D-4B91-A909-706573AEB5D0}" dt="2020-06-25T12:09:46.511" v="22360" actId="5793"/>
          <ac:spMkLst>
            <pc:docMk/>
            <pc:sldMk cId="425347158" sldId="339"/>
            <ac:spMk id="9" creationId="{00000000-0000-0000-0000-000000000000}"/>
          </ac:spMkLst>
        </pc:spChg>
        <pc:picChg chg="add mod">
          <ac:chgData name="Julia Kasmire" userId="d623be19-69c6-4d1b-89e7-ecc750d13e6c" providerId="ADAL" clId="{FC007EF8-334D-4B91-A909-706573AEB5D0}" dt="2020-06-25T12:10:09.838" v="22445" actId="1037"/>
          <ac:picMkLst>
            <pc:docMk/>
            <pc:sldMk cId="425347158" sldId="339"/>
            <ac:picMk id="3074" creationId="{E6505BA5-81DE-4828-958F-F2C5FD7BFE62}"/>
          </ac:picMkLst>
        </pc:picChg>
      </pc:sldChg>
      <pc:sldChg chg="addSp delSp modSp mod modNotesTx">
        <pc:chgData name="Julia Kasmire" userId="d623be19-69c6-4d1b-89e7-ecc750d13e6c" providerId="ADAL" clId="{FC007EF8-334D-4B91-A909-706573AEB5D0}" dt="2020-06-25T13:56:22.550" v="32556" actId="20577"/>
        <pc:sldMkLst>
          <pc:docMk/>
          <pc:sldMk cId="2367939303" sldId="340"/>
        </pc:sldMkLst>
        <pc:spChg chg="add del mod">
          <ac:chgData name="Julia Kasmire" userId="d623be19-69c6-4d1b-89e7-ecc750d13e6c" providerId="ADAL" clId="{FC007EF8-334D-4B91-A909-706573AEB5D0}" dt="2020-06-25T12:10:51.215" v="22490" actId="478"/>
          <ac:spMkLst>
            <pc:docMk/>
            <pc:sldMk cId="2367939303" sldId="340"/>
            <ac:spMk id="3" creationId="{B867B5DC-B995-4D13-A8E4-894E8BD82BCF}"/>
          </ac:spMkLst>
        </pc:spChg>
        <pc:spChg chg="mod">
          <ac:chgData name="Julia Kasmire" userId="d623be19-69c6-4d1b-89e7-ecc750d13e6c" providerId="ADAL" clId="{FC007EF8-334D-4B91-A909-706573AEB5D0}" dt="2020-06-25T12:10:48.111" v="22489" actId="20577"/>
          <ac:spMkLst>
            <pc:docMk/>
            <pc:sldMk cId="2367939303" sldId="340"/>
            <ac:spMk id="8" creationId="{00000000-0000-0000-0000-000000000000}"/>
          </ac:spMkLst>
        </pc:spChg>
        <pc:spChg chg="del">
          <ac:chgData name="Julia Kasmire" userId="d623be19-69c6-4d1b-89e7-ecc750d13e6c" providerId="ADAL" clId="{FC007EF8-334D-4B91-A909-706573AEB5D0}" dt="2020-06-25T12:10:27.057" v="22446" actId="478"/>
          <ac:spMkLst>
            <pc:docMk/>
            <pc:sldMk cId="2367939303" sldId="340"/>
            <ac:spMk id="9" creationId="{00000000-0000-0000-0000-000000000000}"/>
          </ac:spMkLst>
        </pc:spChg>
        <pc:picChg chg="add mod">
          <ac:chgData name="Julia Kasmire" userId="d623be19-69c6-4d1b-89e7-ecc750d13e6c" providerId="ADAL" clId="{FC007EF8-334D-4B91-A909-706573AEB5D0}" dt="2020-06-25T12:10:58.054" v="22496" actId="14100"/>
          <ac:picMkLst>
            <pc:docMk/>
            <pc:sldMk cId="2367939303" sldId="340"/>
            <ac:picMk id="11266" creationId="{6C1B0BB0-CC09-4C77-824F-D75D4C321EC2}"/>
          </ac:picMkLst>
        </pc:picChg>
      </pc:sldChg>
      <pc:sldChg chg="addSp delSp modSp add mod ord modAnim modNotesTx">
        <pc:chgData name="Julia Kasmire" userId="d623be19-69c6-4d1b-89e7-ecc750d13e6c" providerId="ADAL" clId="{FC007EF8-334D-4B91-A909-706573AEB5D0}" dt="2020-06-25T12:54:24.656" v="23896" actId="6549"/>
        <pc:sldMkLst>
          <pc:docMk/>
          <pc:sldMk cId="3204868696" sldId="341"/>
        </pc:sldMkLst>
        <pc:spChg chg="mod">
          <ac:chgData name="Julia Kasmire" userId="d623be19-69c6-4d1b-89e7-ecc750d13e6c" providerId="ADAL" clId="{FC007EF8-334D-4B91-A909-706573AEB5D0}" dt="2020-06-25T10:24:27.346" v="19256" actId="1037"/>
          <ac:spMkLst>
            <pc:docMk/>
            <pc:sldMk cId="3204868696" sldId="341"/>
            <ac:spMk id="2" creationId="{630796DB-A950-4F84-AA0F-FC2B10FDE290}"/>
          </ac:spMkLst>
        </pc:spChg>
        <pc:spChg chg="add mod">
          <ac:chgData name="Julia Kasmire" userId="d623be19-69c6-4d1b-89e7-ecc750d13e6c" providerId="ADAL" clId="{FC007EF8-334D-4B91-A909-706573AEB5D0}" dt="2020-06-25T10:26:00.315" v="19340" actId="1038"/>
          <ac:spMkLst>
            <pc:docMk/>
            <pc:sldMk cId="3204868696" sldId="341"/>
            <ac:spMk id="3" creationId="{CB959337-A102-422E-B199-B6F27F2DA9B9}"/>
          </ac:spMkLst>
        </pc:spChg>
        <pc:spChg chg="mod">
          <ac:chgData name="Julia Kasmire" userId="d623be19-69c6-4d1b-89e7-ecc750d13e6c" providerId="ADAL" clId="{FC007EF8-334D-4B91-A909-706573AEB5D0}" dt="2020-06-25T10:24:33.908" v="19267" actId="6549"/>
          <ac:spMkLst>
            <pc:docMk/>
            <pc:sldMk cId="3204868696" sldId="341"/>
            <ac:spMk id="8" creationId="{00000000-0000-0000-0000-000000000000}"/>
          </ac:spMkLst>
        </pc:spChg>
        <pc:spChg chg="mod">
          <ac:chgData name="Julia Kasmire" userId="d623be19-69c6-4d1b-89e7-ecc750d13e6c" providerId="ADAL" clId="{FC007EF8-334D-4B91-A909-706573AEB5D0}" dt="2020-06-25T10:35:45.265" v="19770" actId="20577"/>
          <ac:spMkLst>
            <pc:docMk/>
            <pc:sldMk cId="3204868696" sldId="341"/>
            <ac:spMk id="9" creationId="{00000000-0000-0000-0000-000000000000}"/>
          </ac:spMkLst>
        </pc:spChg>
        <pc:picChg chg="mod">
          <ac:chgData name="Julia Kasmire" userId="d623be19-69c6-4d1b-89e7-ecc750d13e6c" providerId="ADAL" clId="{FC007EF8-334D-4B91-A909-706573AEB5D0}" dt="2020-06-25T10:24:20.442" v="19232" actId="1037"/>
          <ac:picMkLst>
            <pc:docMk/>
            <pc:sldMk cId="3204868696" sldId="341"/>
            <ac:picMk id="4" creationId="{17C60716-9131-4BC1-8EE6-D773EA002910}"/>
          </ac:picMkLst>
        </pc:picChg>
        <pc:picChg chg="mod">
          <ac:chgData name="Julia Kasmire" userId="d623be19-69c6-4d1b-89e7-ecc750d13e6c" providerId="ADAL" clId="{FC007EF8-334D-4B91-A909-706573AEB5D0}" dt="2020-06-25T10:24:25.129" v="19247" actId="1038"/>
          <ac:picMkLst>
            <pc:docMk/>
            <pc:sldMk cId="3204868696" sldId="341"/>
            <ac:picMk id="10" creationId="{59F27787-A810-48C7-BEA6-AE69AE762712}"/>
          </ac:picMkLst>
        </pc:picChg>
        <pc:picChg chg="del">
          <ac:chgData name="Julia Kasmire" userId="d623be19-69c6-4d1b-89e7-ecc750d13e6c" providerId="ADAL" clId="{FC007EF8-334D-4B91-A909-706573AEB5D0}" dt="2020-06-25T10:24:04.002" v="19219" actId="478"/>
          <ac:picMkLst>
            <pc:docMk/>
            <pc:sldMk cId="3204868696" sldId="341"/>
            <ac:picMk id="12" creationId="{3295C9D4-C780-40EB-AF93-92ECA1202902}"/>
          </ac:picMkLst>
        </pc:picChg>
        <pc:picChg chg="del">
          <ac:chgData name="Julia Kasmire" userId="d623be19-69c6-4d1b-89e7-ecc750d13e6c" providerId="ADAL" clId="{FC007EF8-334D-4B91-A909-706573AEB5D0}" dt="2020-06-25T10:24:03.330" v="19218" actId="478"/>
          <ac:picMkLst>
            <pc:docMk/>
            <pc:sldMk cId="3204868696" sldId="341"/>
            <ac:picMk id="14" creationId="{A1E86619-D526-4684-9E8B-3C231182CCED}"/>
          </ac:picMkLst>
        </pc:picChg>
        <pc:picChg chg="del">
          <ac:chgData name="Julia Kasmire" userId="d623be19-69c6-4d1b-89e7-ecc750d13e6c" providerId="ADAL" clId="{FC007EF8-334D-4B91-A909-706573AEB5D0}" dt="2020-06-25T10:24:02.603" v="19217" actId="478"/>
          <ac:picMkLst>
            <pc:docMk/>
            <pc:sldMk cId="3204868696" sldId="341"/>
            <ac:picMk id="16" creationId="{F576CBC3-A709-46E6-BC25-C40FB6F282EE}"/>
          </ac:picMkLst>
        </pc:picChg>
        <pc:picChg chg="del">
          <ac:chgData name="Julia Kasmire" userId="d623be19-69c6-4d1b-89e7-ecc750d13e6c" providerId="ADAL" clId="{FC007EF8-334D-4B91-A909-706573AEB5D0}" dt="2020-06-25T10:24:01.916" v="19216" actId="478"/>
          <ac:picMkLst>
            <pc:docMk/>
            <pc:sldMk cId="3204868696" sldId="341"/>
            <ac:picMk id="18" creationId="{09C7354D-49F1-4D7D-9293-67A70D43061B}"/>
          </ac:picMkLst>
        </pc:picChg>
        <pc:picChg chg="del">
          <ac:chgData name="Julia Kasmire" userId="d623be19-69c6-4d1b-89e7-ecc750d13e6c" providerId="ADAL" clId="{FC007EF8-334D-4B91-A909-706573AEB5D0}" dt="2020-06-25T10:24:01.298" v="19215" actId="478"/>
          <ac:picMkLst>
            <pc:docMk/>
            <pc:sldMk cId="3204868696" sldId="341"/>
            <ac:picMk id="20" creationId="{B20B8C57-DAD5-4B53-8A34-83C40F5B1276}"/>
          </ac:picMkLst>
        </pc:picChg>
      </pc:sldChg>
      <pc:sldChg chg="add del">
        <pc:chgData name="Julia Kasmire" userId="d623be19-69c6-4d1b-89e7-ecc750d13e6c" providerId="ADAL" clId="{FC007EF8-334D-4B91-A909-706573AEB5D0}" dt="2020-06-25T10:43:07.751" v="20192" actId="47"/>
        <pc:sldMkLst>
          <pc:docMk/>
          <pc:sldMk cId="3134026269" sldId="342"/>
        </pc:sldMkLst>
      </pc:sldChg>
      <pc:sldChg chg="addSp delSp modSp add mod ord delAnim modAnim modNotesTx">
        <pc:chgData name="Julia Kasmire" userId="d623be19-69c6-4d1b-89e7-ecc750d13e6c" providerId="ADAL" clId="{FC007EF8-334D-4B91-A909-706573AEB5D0}" dt="2020-06-25T13:03:22.063" v="25862" actId="20577"/>
        <pc:sldMkLst>
          <pc:docMk/>
          <pc:sldMk cId="2890990027" sldId="343"/>
        </pc:sldMkLst>
        <pc:spChg chg="mod">
          <ac:chgData name="Julia Kasmire" userId="d623be19-69c6-4d1b-89e7-ecc750d13e6c" providerId="ADAL" clId="{FC007EF8-334D-4B91-A909-706573AEB5D0}" dt="2020-06-25T10:41:54.086" v="20090" actId="164"/>
          <ac:spMkLst>
            <pc:docMk/>
            <pc:sldMk cId="2890990027" sldId="343"/>
            <ac:spMk id="2" creationId="{630796DB-A950-4F84-AA0F-FC2B10FDE290}"/>
          </ac:spMkLst>
        </pc:spChg>
        <pc:spChg chg="del">
          <ac:chgData name="Julia Kasmire" userId="d623be19-69c6-4d1b-89e7-ecc750d13e6c" providerId="ADAL" clId="{FC007EF8-334D-4B91-A909-706573AEB5D0}" dt="2020-06-25T10:39:17.561" v="19963" actId="478"/>
          <ac:spMkLst>
            <pc:docMk/>
            <pc:sldMk cId="2890990027" sldId="343"/>
            <ac:spMk id="3" creationId="{CB959337-A102-422E-B199-B6F27F2DA9B9}"/>
          </ac:spMkLst>
        </pc:spChg>
        <pc:spChg chg="mod">
          <ac:chgData name="Julia Kasmire" userId="d623be19-69c6-4d1b-89e7-ecc750d13e6c" providerId="ADAL" clId="{FC007EF8-334D-4B91-A909-706573AEB5D0}" dt="2020-06-25T13:01:47.272" v="25455" actId="20577"/>
          <ac:spMkLst>
            <pc:docMk/>
            <pc:sldMk cId="2890990027" sldId="343"/>
            <ac:spMk id="9" creationId="{00000000-0000-0000-0000-000000000000}"/>
          </ac:spMkLst>
        </pc:spChg>
        <pc:spChg chg="add mod">
          <ac:chgData name="Julia Kasmire" userId="d623be19-69c6-4d1b-89e7-ecc750d13e6c" providerId="ADAL" clId="{FC007EF8-334D-4B91-A909-706573AEB5D0}" dt="2020-06-25T10:41:54.086" v="20090" actId="164"/>
          <ac:spMkLst>
            <pc:docMk/>
            <pc:sldMk cId="2890990027" sldId="343"/>
            <ac:spMk id="11" creationId="{C1526B6A-3217-4955-94D4-364EAB1658ED}"/>
          </ac:spMkLst>
        </pc:spChg>
        <pc:spChg chg="add mod">
          <ac:chgData name="Julia Kasmire" userId="d623be19-69c6-4d1b-89e7-ecc750d13e6c" providerId="ADAL" clId="{FC007EF8-334D-4B91-A909-706573AEB5D0}" dt="2020-06-25T10:41:54.086" v="20090" actId="164"/>
          <ac:spMkLst>
            <pc:docMk/>
            <pc:sldMk cId="2890990027" sldId="343"/>
            <ac:spMk id="12" creationId="{33AF6B23-E933-4FA6-8549-70BF9D26994D}"/>
          </ac:spMkLst>
        </pc:spChg>
        <pc:grpChg chg="add mod">
          <ac:chgData name="Julia Kasmire" userId="d623be19-69c6-4d1b-89e7-ecc750d13e6c" providerId="ADAL" clId="{FC007EF8-334D-4B91-A909-706573AEB5D0}" dt="2020-06-25T10:41:54.086" v="20090" actId="164"/>
          <ac:grpSpMkLst>
            <pc:docMk/>
            <pc:sldMk cId="2890990027" sldId="343"/>
            <ac:grpSpMk id="7" creationId="{CE8763BF-109F-4BA4-9E96-DA991C1F8C69}"/>
          </ac:grpSpMkLst>
        </pc:grpChg>
        <pc:picChg chg="mod">
          <ac:chgData name="Julia Kasmire" userId="d623be19-69c6-4d1b-89e7-ecc750d13e6c" providerId="ADAL" clId="{FC007EF8-334D-4B91-A909-706573AEB5D0}" dt="2020-06-25T10:41:54.086" v="20090" actId="164"/>
          <ac:picMkLst>
            <pc:docMk/>
            <pc:sldMk cId="2890990027" sldId="343"/>
            <ac:picMk id="4" creationId="{17C60716-9131-4BC1-8EE6-D773EA002910}"/>
          </ac:picMkLst>
        </pc:picChg>
        <pc:picChg chg="add mod">
          <ac:chgData name="Julia Kasmire" userId="d623be19-69c6-4d1b-89e7-ecc750d13e6c" providerId="ADAL" clId="{FC007EF8-334D-4B91-A909-706573AEB5D0}" dt="2020-06-25T10:41:54.086" v="20090" actId="164"/>
          <ac:picMkLst>
            <pc:docMk/>
            <pc:sldMk cId="2890990027" sldId="343"/>
            <ac:picMk id="6" creationId="{810EE359-6A8B-4199-BEBB-C75BE19222E7}"/>
          </ac:picMkLst>
        </pc:picChg>
        <pc:picChg chg="mod">
          <ac:chgData name="Julia Kasmire" userId="d623be19-69c6-4d1b-89e7-ecc750d13e6c" providerId="ADAL" clId="{FC007EF8-334D-4B91-A909-706573AEB5D0}" dt="2020-06-25T10:41:54.086" v="20090" actId="164"/>
          <ac:picMkLst>
            <pc:docMk/>
            <pc:sldMk cId="2890990027" sldId="343"/>
            <ac:picMk id="10" creationId="{59F27787-A810-48C7-BEA6-AE69AE762712}"/>
          </ac:picMkLst>
        </pc:picChg>
      </pc:sldChg>
      <pc:sldChg chg="modSp add mod modNotesTx">
        <pc:chgData name="Julia Kasmire" userId="d623be19-69c6-4d1b-89e7-ecc750d13e6c" providerId="ADAL" clId="{FC007EF8-334D-4B91-A909-706573AEB5D0}" dt="2020-06-25T13:06:39.321" v="26638" actId="20577"/>
        <pc:sldMkLst>
          <pc:docMk/>
          <pc:sldMk cId="1501797474" sldId="344"/>
        </pc:sldMkLst>
        <pc:spChg chg="mod">
          <ac:chgData name="Julia Kasmire" userId="d623be19-69c6-4d1b-89e7-ecc750d13e6c" providerId="ADAL" clId="{FC007EF8-334D-4B91-A909-706573AEB5D0}" dt="2020-06-25T10:44:45.046" v="20265" actId="14100"/>
          <ac:spMkLst>
            <pc:docMk/>
            <pc:sldMk cId="1501797474" sldId="344"/>
            <ac:spMk id="2" creationId="{630796DB-A950-4F84-AA0F-FC2B10FDE290}"/>
          </ac:spMkLst>
        </pc:spChg>
        <pc:spChg chg="mod">
          <ac:chgData name="Julia Kasmire" userId="d623be19-69c6-4d1b-89e7-ecc750d13e6c" providerId="ADAL" clId="{FC007EF8-334D-4B91-A909-706573AEB5D0}" dt="2020-06-25T13:01:57.425" v="25467" actId="20577"/>
          <ac:spMkLst>
            <pc:docMk/>
            <pc:sldMk cId="1501797474" sldId="344"/>
            <ac:spMk id="9" creationId="{00000000-0000-0000-0000-000000000000}"/>
          </ac:spMkLst>
        </pc:spChg>
        <pc:spChg chg="mod">
          <ac:chgData name="Julia Kasmire" userId="d623be19-69c6-4d1b-89e7-ecc750d13e6c" providerId="ADAL" clId="{FC007EF8-334D-4B91-A909-706573AEB5D0}" dt="2020-06-25T10:44:07.206" v="20261" actId="207"/>
          <ac:spMkLst>
            <pc:docMk/>
            <pc:sldMk cId="1501797474" sldId="344"/>
            <ac:spMk id="11" creationId="{C1526B6A-3217-4955-94D4-364EAB1658ED}"/>
          </ac:spMkLst>
        </pc:spChg>
      </pc:sldChg>
      <pc:sldChg chg="modSp add del">
        <pc:chgData name="Julia Kasmire" userId="d623be19-69c6-4d1b-89e7-ecc750d13e6c" providerId="ADAL" clId="{FC007EF8-334D-4B91-A909-706573AEB5D0}" dt="2020-06-25T11:26:44.456" v="20852" actId="47"/>
        <pc:sldMkLst>
          <pc:docMk/>
          <pc:sldMk cId="3234345488" sldId="345"/>
        </pc:sldMkLst>
        <pc:spChg chg="mod">
          <ac:chgData name="Julia Kasmire" userId="d623be19-69c6-4d1b-89e7-ecc750d13e6c" providerId="ADAL" clId="{FC007EF8-334D-4B91-A909-706573AEB5D0}" dt="2020-06-25T11:26:05.766" v="20848" actId="20577"/>
          <ac:spMkLst>
            <pc:docMk/>
            <pc:sldMk cId="3234345488" sldId="345"/>
            <ac:spMk id="8" creationId="{00000000-0000-0000-0000-000000000000}"/>
          </ac:spMkLst>
        </pc:spChg>
      </pc:sldChg>
      <pc:sldChg chg="modSp add del mod">
        <pc:chgData name="Julia Kasmire" userId="d623be19-69c6-4d1b-89e7-ecc750d13e6c" providerId="ADAL" clId="{FC007EF8-334D-4B91-A909-706573AEB5D0}" dt="2020-06-25T11:32:20.315" v="20950" actId="47"/>
        <pc:sldMkLst>
          <pc:docMk/>
          <pc:sldMk cId="2209727236" sldId="346"/>
        </pc:sldMkLst>
        <pc:spChg chg="mod">
          <ac:chgData name="Julia Kasmire" userId="d623be19-69c6-4d1b-89e7-ecc750d13e6c" providerId="ADAL" clId="{FC007EF8-334D-4B91-A909-706573AEB5D0}" dt="2020-06-25T11:31:46.009" v="20912" actId="21"/>
          <ac:spMkLst>
            <pc:docMk/>
            <pc:sldMk cId="2209727236" sldId="346"/>
            <ac:spMk id="9" creationId="{00000000-0000-0000-0000-000000000000}"/>
          </ac:spMkLst>
        </pc:spChg>
      </pc:sldChg>
      <pc:sldChg chg="addSp delSp modSp add mod modAnim modNotesTx">
        <pc:chgData name="Julia Kasmire" userId="d623be19-69c6-4d1b-89e7-ecc750d13e6c" providerId="ADAL" clId="{FC007EF8-334D-4B91-A909-706573AEB5D0}" dt="2020-06-25T13:15:30.204" v="27762" actId="5793"/>
        <pc:sldMkLst>
          <pc:docMk/>
          <pc:sldMk cId="2926477674" sldId="347"/>
        </pc:sldMkLst>
        <pc:spChg chg="add del mod">
          <ac:chgData name="Julia Kasmire" userId="d623be19-69c6-4d1b-89e7-ecc750d13e6c" providerId="ADAL" clId="{FC007EF8-334D-4B91-A909-706573AEB5D0}" dt="2020-06-25T11:27:12.431" v="20855" actId="478"/>
          <ac:spMkLst>
            <pc:docMk/>
            <pc:sldMk cId="2926477674" sldId="347"/>
            <ac:spMk id="2" creationId="{19976875-5080-4196-B3FA-07AAA590AA9A}"/>
          </ac:spMkLst>
        </pc:spChg>
        <pc:spChg chg="mod">
          <ac:chgData name="Julia Kasmire" userId="d623be19-69c6-4d1b-89e7-ecc750d13e6c" providerId="ADAL" clId="{FC007EF8-334D-4B91-A909-706573AEB5D0}" dt="2020-06-25T11:31:27.149" v="20910" actId="313"/>
          <ac:spMkLst>
            <pc:docMk/>
            <pc:sldMk cId="2926477674" sldId="347"/>
            <ac:spMk id="5" creationId="{925B2400-F2BB-47F2-97E5-17032A73E7DC}"/>
          </ac:spMkLst>
        </pc:spChg>
        <pc:spChg chg="mod">
          <ac:chgData name="Julia Kasmire" userId="d623be19-69c6-4d1b-89e7-ecc750d13e6c" providerId="ADAL" clId="{FC007EF8-334D-4B91-A909-706573AEB5D0}" dt="2020-06-25T11:41:09.068" v="21151" actId="6549"/>
          <ac:spMkLst>
            <pc:docMk/>
            <pc:sldMk cId="2926477674" sldId="347"/>
            <ac:spMk id="8" creationId="{00000000-0000-0000-0000-000000000000}"/>
          </ac:spMkLst>
        </pc:spChg>
      </pc:sldChg>
      <pc:sldChg chg="addSp modSp add mod modAnim modNotesTx">
        <pc:chgData name="Julia Kasmire" userId="d623be19-69c6-4d1b-89e7-ecc750d13e6c" providerId="ADAL" clId="{FC007EF8-334D-4B91-A909-706573AEB5D0}" dt="2020-06-25T13:20:16.814" v="28253" actId="5793"/>
        <pc:sldMkLst>
          <pc:docMk/>
          <pc:sldMk cId="2694619546" sldId="348"/>
        </pc:sldMkLst>
        <pc:spChg chg="mod">
          <ac:chgData name="Julia Kasmire" userId="d623be19-69c6-4d1b-89e7-ecc750d13e6c" providerId="ADAL" clId="{FC007EF8-334D-4B91-A909-706573AEB5D0}" dt="2020-06-25T13:17:53.713" v="27895"/>
          <ac:spMkLst>
            <pc:docMk/>
            <pc:sldMk cId="2694619546" sldId="348"/>
            <ac:spMk id="5" creationId="{925B2400-F2BB-47F2-97E5-17032A73E7DC}"/>
          </ac:spMkLst>
        </pc:spChg>
        <pc:spChg chg="mod">
          <ac:chgData name="Julia Kasmire" userId="d623be19-69c6-4d1b-89e7-ecc750d13e6c" providerId="ADAL" clId="{FC007EF8-334D-4B91-A909-706573AEB5D0}" dt="2020-06-25T11:45:30.461" v="21314" actId="6549"/>
          <ac:spMkLst>
            <pc:docMk/>
            <pc:sldMk cId="2694619546" sldId="348"/>
            <ac:spMk id="8" creationId="{00000000-0000-0000-0000-000000000000}"/>
          </ac:spMkLst>
        </pc:spChg>
        <pc:spChg chg="mod">
          <ac:chgData name="Julia Kasmire" userId="d623be19-69c6-4d1b-89e7-ecc750d13e6c" providerId="ADAL" clId="{FC007EF8-334D-4B91-A909-706573AEB5D0}" dt="2020-06-25T13:17:42.298" v="27893" actId="20577"/>
          <ac:spMkLst>
            <pc:docMk/>
            <pc:sldMk cId="2694619546" sldId="348"/>
            <ac:spMk id="9" creationId="{00000000-0000-0000-0000-000000000000}"/>
          </ac:spMkLst>
        </pc:spChg>
        <pc:grpChg chg="add mod">
          <ac:chgData name="Julia Kasmire" userId="d623be19-69c6-4d1b-89e7-ecc750d13e6c" providerId="ADAL" clId="{FC007EF8-334D-4B91-A909-706573AEB5D0}" dt="2020-06-25T11:39:20.814" v="21104" actId="164"/>
          <ac:grpSpMkLst>
            <pc:docMk/>
            <pc:sldMk cId="2694619546" sldId="348"/>
            <ac:grpSpMk id="16" creationId="{DC15A4C3-D8E4-45EA-BABA-418D453F9BEE}"/>
          </ac:grpSpMkLst>
        </pc:grpChg>
        <pc:picChg chg="add mod">
          <ac:chgData name="Julia Kasmire" userId="d623be19-69c6-4d1b-89e7-ecc750d13e6c" providerId="ADAL" clId="{FC007EF8-334D-4B91-A909-706573AEB5D0}" dt="2020-06-25T11:39:20.814" v="21104" actId="164"/>
          <ac:picMkLst>
            <pc:docMk/>
            <pc:sldMk cId="2694619546" sldId="348"/>
            <ac:picMk id="3" creationId="{5443C68F-F27F-424C-B060-95F9EA6880A1}"/>
          </ac:picMkLst>
        </pc:picChg>
        <pc:picChg chg="add mod">
          <ac:chgData name="Julia Kasmire" userId="d623be19-69c6-4d1b-89e7-ecc750d13e6c" providerId="ADAL" clId="{FC007EF8-334D-4B91-A909-706573AEB5D0}" dt="2020-06-25T11:39:20.814" v="21104" actId="164"/>
          <ac:picMkLst>
            <pc:docMk/>
            <pc:sldMk cId="2694619546" sldId="348"/>
            <ac:picMk id="6" creationId="{A81D4104-5256-41C2-895F-D0CC377CD9A2}"/>
          </ac:picMkLst>
        </pc:picChg>
        <pc:picChg chg="add mod">
          <ac:chgData name="Julia Kasmire" userId="d623be19-69c6-4d1b-89e7-ecc750d13e6c" providerId="ADAL" clId="{FC007EF8-334D-4B91-A909-706573AEB5D0}" dt="2020-06-25T11:39:20.814" v="21104" actId="164"/>
          <ac:picMkLst>
            <pc:docMk/>
            <pc:sldMk cId="2694619546" sldId="348"/>
            <ac:picMk id="10" creationId="{73E69BEC-FAD6-4441-89A8-D324CD21BC98}"/>
          </ac:picMkLst>
        </pc:picChg>
        <pc:picChg chg="add mod">
          <ac:chgData name="Julia Kasmire" userId="d623be19-69c6-4d1b-89e7-ecc750d13e6c" providerId="ADAL" clId="{FC007EF8-334D-4B91-A909-706573AEB5D0}" dt="2020-06-25T11:39:20.814" v="21104" actId="164"/>
          <ac:picMkLst>
            <pc:docMk/>
            <pc:sldMk cId="2694619546" sldId="348"/>
            <ac:picMk id="12" creationId="{CFC35E07-1B6E-4D5B-B5E0-AD76642719CF}"/>
          </ac:picMkLst>
        </pc:picChg>
        <pc:picChg chg="add mod">
          <ac:chgData name="Julia Kasmire" userId="d623be19-69c6-4d1b-89e7-ecc750d13e6c" providerId="ADAL" clId="{FC007EF8-334D-4B91-A909-706573AEB5D0}" dt="2020-06-25T11:39:20.814" v="21104" actId="164"/>
          <ac:picMkLst>
            <pc:docMk/>
            <pc:sldMk cId="2694619546" sldId="348"/>
            <ac:picMk id="13" creationId="{653E7B56-E353-4A9F-9407-60B3308D1477}"/>
          </ac:picMkLst>
        </pc:picChg>
        <pc:picChg chg="add mod">
          <ac:chgData name="Julia Kasmire" userId="d623be19-69c6-4d1b-89e7-ecc750d13e6c" providerId="ADAL" clId="{FC007EF8-334D-4B91-A909-706573AEB5D0}" dt="2020-06-25T11:39:20.814" v="21104" actId="164"/>
          <ac:picMkLst>
            <pc:docMk/>
            <pc:sldMk cId="2694619546" sldId="348"/>
            <ac:picMk id="14" creationId="{8E849323-D9E7-4005-9FA9-3BD643DE5E28}"/>
          </ac:picMkLst>
        </pc:picChg>
        <pc:picChg chg="add mod">
          <ac:chgData name="Julia Kasmire" userId="d623be19-69c6-4d1b-89e7-ecc750d13e6c" providerId="ADAL" clId="{FC007EF8-334D-4B91-A909-706573AEB5D0}" dt="2020-06-25T11:39:20.814" v="21104" actId="164"/>
          <ac:picMkLst>
            <pc:docMk/>
            <pc:sldMk cId="2694619546" sldId="348"/>
            <ac:picMk id="15" creationId="{97379911-5B9D-4582-ACC8-8F0C2F438AD0}"/>
          </ac:picMkLst>
        </pc:picChg>
      </pc:sldChg>
      <pc:sldChg chg="delSp modSp add mod modAnim modNotesTx">
        <pc:chgData name="Julia Kasmire" userId="d623be19-69c6-4d1b-89e7-ecc750d13e6c" providerId="ADAL" clId="{FC007EF8-334D-4B91-A909-706573AEB5D0}" dt="2020-06-25T13:21:33.293" v="28462" actId="20577"/>
        <pc:sldMkLst>
          <pc:docMk/>
          <pc:sldMk cId="3613375283" sldId="349"/>
        </pc:sldMkLst>
        <pc:spChg chg="mod">
          <ac:chgData name="Julia Kasmire" userId="d623be19-69c6-4d1b-89e7-ecc750d13e6c" providerId="ADAL" clId="{FC007EF8-334D-4B91-A909-706573AEB5D0}" dt="2020-06-25T11:42:51.028" v="21230" actId="20577"/>
          <ac:spMkLst>
            <pc:docMk/>
            <pc:sldMk cId="3613375283" sldId="349"/>
            <ac:spMk id="5" creationId="{925B2400-F2BB-47F2-97E5-17032A73E7DC}"/>
          </ac:spMkLst>
        </pc:spChg>
        <pc:spChg chg="mod">
          <ac:chgData name="Julia Kasmire" userId="d623be19-69c6-4d1b-89e7-ecc750d13e6c" providerId="ADAL" clId="{FC007EF8-334D-4B91-A909-706573AEB5D0}" dt="2020-06-25T11:41:21.448" v="21162" actId="20577"/>
          <ac:spMkLst>
            <pc:docMk/>
            <pc:sldMk cId="3613375283" sldId="349"/>
            <ac:spMk id="8" creationId="{00000000-0000-0000-0000-000000000000}"/>
          </ac:spMkLst>
        </pc:spChg>
        <pc:grpChg chg="del">
          <ac:chgData name="Julia Kasmire" userId="d623be19-69c6-4d1b-89e7-ecc750d13e6c" providerId="ADAL" clId="{FC007EF8-334D-4B91-A909-706573AEB5D0}" dt="2020-06-25T11:41:43.655" v="21164" actId="165"/>
          <ac:grpSpMkLst>
            <pc:docMk/>
            <pc:sldMk cId="3613375283" sldId="349"/>
            <ac:grpSpMk id="16" creationId="{DC15A4C3-D8E4-45EA-BABA-418D453F9BEE}"/>
          </ac:grpSpMkLst>
        </pc:grpChg>
        <pc:picChg chg="mod topLvl">
          <ac:chgData name="Julia Kasmire" userId="d623be19-69c6-4d1b-89e7-ecc750d13e6c" providerId="ADAL" clId="{FC007EF8-334D-4B91-A909-706573AEB5D0}" dt="2020-06-25T11:42:53.525" v="21232" actId="1035"/>
          <ac:picMkLst>
            <pc:docMk/>
            <pc:sldMk cId="3613375283" sldId="349"/>
            <ac:picMk id="3" creationId="{5443C68F-F27F-424C-B060-95F9EA6880A1}"/>
          </ac:picMkLst>
        </pc:picChg>
        <pc:picChg chg="mod topLvl">
          <ac:chgData name="Julia Kasmire" userId="d623be19-69c6-4d1b-89e7-ecc750d13e6c" providerId="ADAL" clId="{FC007EF8-334D-4B91-A909-706573AEB5D0}" dt="2020-06-25T11:42:57.980" v="21238" actId="1035"/>
          <ac:picMkLst>
            <pc:docMk/>
            <pc:sldMk cId="3613375283" sldId="349"/>
            <ac:picMk id="6" creationId="{A81D4104-5256-41C2-895F-D0CC377CD9A2}"/>
          </ac:picMkLst>
        </pc:picChg>
        <pc:picChg chg="mod topLvl">
          <ac:chgData name="Julia Kasmire" userId="d623be19-69c6-4d1b-89e7-ecc750d13e6c" providerId="ADAL" clId="{FC007EF8-334D-4B91-A909-706573AEB5D0}" dt="2020-06-25T11:42:56.252" v="21237" actId="1035"/>
          <ac:picMkLst>
            <pc:docMk/>
            <pc:sldMk cId="3613375283" sldId="349"/>
            <ac:picMk id="10" creationId="{73E69BEC-FAD6-4441-89A8-D324CD21BC98}"/>
          </ac:picMkLst>
        </pc:picChg>
        <pc:picChg chg="mod topLvl">
          <ac:chgData name="Julia Kasmire" userId="d623be19-69c6-4d1b-89e7-ecc750d13e6c" providerId="ADAL" clId="{FC007EF8-334D-4B91-A909-706573AEB5D0}" dt="2020-06-25T11:42:32.123" v="21222" actId="1038"/>
          <ac:picMkLst>
            <pc:docMk/>
            <pc:sldMk cId="3613375283" sldId="349"/>
            <ac:picMk id="12" creationId="{CFC35E07-1B6E-4D5B-B5E0-AD76642719CF}"/>
          </ac:picMkLst>
        </pc:picChg>
        <pc:picChg chg="del mod topLvl">
          <ac:chgData name="Julia Kasmire" userId="d623be19-69c6-4d1b-89e7-ecc750d13e6c" providerId="ADAL" clId="{FC007EF8-334D-4B91-A909-706573AEB5D0}" dt="2020-06-25T11:42:24.854" v="21198" actId="478"/>
          <ac:picMkLst>
            <pc:docMk/>
            <pc:sldMk cId="3613375283" sldId="349"/>
            <ac:picMk id="13" creationId="{653E7B56-E353-4A9F-9407-60B3308D1477}"/>
          </ac:picMkLst>
        </pc:picChg>
        <pc:picChg chg="del mod topLvl">
          <ac:chgData name="Julia Kasmire" userId="d623be19-69c6-4d1b-89e7-ecc750d13e6c" providerId="ADAL" clId="{FC007EF8-334D-4B91-A909-706573AEB5D0}" dt="2020-06-25T11:42:26.821" v="21200" actId="478"/>
          <ac:picMkLst>
            <pc:docMk/>
            <pc:sldMk cId="3613375283" sldId="349"/>
            <ac:picMk id="14" creationId="{8E849323-D9E7-4005-9FA9-3BD643DE5E28}"/>
          </ac:picMkLst>
        </pc:picChg>
        <pc:picChg chg="del mod topLvl">
          <ac:chgData name="Julia Kasmire" userId="d623be19-69c6-4d1b-89e7-ecc750d13e6c" providerId="ADAL" clId="{FC007EF8-334D-4B91-A909-706573AEB5D0}" dt="2020-06-25T11:42:25.924" v="21199" actId="478"/>
          <ac:picMkLst>
            <pc:docMk/>
            <pc:sldMk cId="3613375283" sldId="349"/>
            <ac:picMk id="15" creationId="{97379911-5B9D-4582-ACC8-8F0C2F438AD0}"/>
          </ac:picMkLst>
        </pc:picChg>
      </pc:sldChg>
      <pc:sldChg chg="modSp add del mod">
        <pc:chgData name="Julia Kasmire" userId="d623be19-69c6-4d1b-89e7-ecc750d13e6c" providerId="ADAL" clId="{FC007EF8-334D-4B91-A909-706573AEB5D0}" dt="2020-06-25T11:43:43.906" v="21251" actId="47"/>
        <pc:sldMkLst>
          <pc:docMk/>
          <pc:sldMk cId="1712838623" sldId="350"/>
        </pc:sldMkLst>
        <pc:spChg chg="mod">
          <ac:chgData name="Julia Kasmire" userId="d623be19-69c6-4d1b-89e7-ecc750d13e6c" providerId="ADAL" clId="{FC007EF8-334D-4B91-A909-706573AEB5D0}" dt="2020-06-25T11:43:40.989" v="21250" actId="20577"/>
          <ac:spMkLst>
            <pc:docMk/>
            <pc:sldMk cId="1712838623" sldId="350"/>
            <ac:spMk id="8" creationId="{00000000-0000-0000-0000-000000000000}"/>
          </ac:spMkLst>
        </pc:spChg>
      </pc:sldChg>
      <pc:sldChg chg="add del">
        <pc:chgData name="Julia Kasmire" userId="d623be19-69c6-4d1b-89e7-ecc750d13e6c" providerId="ADAL" clId="{FC007EF8-334D-4B91-A909-706573AEB5D0}" dt="2020-06-25T11:43:48.742" v="21252" actId="47"/>
        <pc:sldMkLst>
          <pc:docMk/>
          <pc:sldMk cId="4266646618" sldId="351"/>
        </pc:sldMkLst>
      </pc:sldChg>
      <pc:sldChg chg="modSp add mod modAnim modNotesTx">
        <pc:chgData name="Julia Kasmire" userId="d623be19-69c6-4d1b-89e7-ecc750d13e6c" providerId="ADAL" clId="{FC007EF8-334D-4B91-A909-706573AEB5D0}" dt="2020-06-25T13:22:54.777" v="28638" actId="5793"/>
        <pc:sldMkLst>
          <pc:docMk/>
          <pc:sldMk cId="1265619969" sldId="352"/>
        </pc:sldMkLst>
        <pc:spChg chg="mod">
          <ac:chgData name="Julia Kasmire" userId="d623be19-69c6-4d1b-89e7-ecc750d13e6c" providerId="ADAL" clId="{FC007EF8-334D-4B91-A909-706573AEB5D0}" dt="2020-06-25T11:45:57.015" v="21330" actId="6549"/>
          <ac:spMkLst>
            <pc:docMk/>
            <pc:sldMk cId="1265619969" sldId="352"/>
            <ac:spMk id="8" creationId="{00000000-0000-0000-0000-000000000000}"/>
          </ac:spMkLst>
        </pc:spChg>
        <pc:grpChg chg="mod">
          <ac:chgData name="Julia Kasmire" userId="d623be19-69c6-4d1b-89e7-ecc750d13e6c" providerId="ADAL" clId="{FC007EF8-334D-4B91-A909-706573AEB5D0}" dt="2020-06-25T11:52:59.006" v="21575" actId="1038"/>
          <ac:grpSpMkLst>
            <pc:docMk/>
            <pc:sldMk cId="1265619969" sldId="352"/>
            <ac:grpSpMk id="16" creationId="{DC15A4C3-D8E4-45EA-BABA-418D453F9BEE}"/>
          </ac:grpSpMkLst>
        </pc:grpChg>
      </pc:sldChg>
      <pc:sldChg chg="addSp delSp modSp add mod modAnim modNotesTx">
        <pc:chgData name="Julia Kasmire" userId="d623be19-69c6-4d1b-89e7-ecc750d13e6c" providerId="ADAL" clId="{FC007EF8-334D-4B91-A909-706573AEB5D0}" dt="2020-06-29T09:59:07.238" v="37971"/>
        <pc:sldMkLst>
          <pc:docMk/>
          <pc:sldMk cId="38604576" sldId="353"/>
        </pc:sldMkLst>
        <pc:spChg chg="add del mod">
          <ac:chgData name="Julia Kasmire" userId="d623be19-69c6-4d1b-89e7-ecc750d13e6c" providerId="ADAL" clId="{FC007EF8-334D-4B91-A909-706573AEB5D0}" dt="2020-06-25T13:41:38.456" v="29646"/>
          <ac:spMkLst>
            <pc:docMk/>
            <pc:sldMk cId="38604576" sldId="353"/>
            <ac:spMk id="2" creationId="{FDDCCE2C-3D3C-43A9-AFCD-A9D4D8B676D2}"/>
          </ac:spMkLst>
        </pc:spChg>
        <pc:spChg chg="add mod">
          <ac:chgData name="Julia Kasmire" userId="d623be19-69c6-4d1b-89e7-ecc750d13e6c" providerId="ADAL" clId="{FC007EF8-334D-4B91-A909-706573AEB5D0}" dt="2020-06-25T13:42:44.895" v="29667" actId="164"/>
          <ac:spMkLst>
            <pc:docMk/>
            <pc:sldMk cId="38604576" sldId="353"/>
            <ac:spMk id="4" creationId="{95F76FD9-B806-4824-8051-32083647AC36}"/>
          </ac:spMkLst>
        </pc:spChg>
        <pc:spChg chg="mod">
          <ac:chgData name="Julia Kasmire" userId="d623be19-69c6-4d1b-89e7-ecc750d13e6c" providerId="ADAL" clId="{FC007EF8-334D-4B91-A909-706573AEB5D0}" dt="2020-06-25T13:42:33.119" v="29665" actId="164"/>
          <ac:spMkLst>
            <pc:docMk/>
            <pc:sldMk cId="38604576" sldId="353"/>
            <ac:spMk id="5" creationId="{925B2400-F2BB-47F2-97E5-17032A73E7DC}"/>
          </ac:spMkLst>
        </pc:spChg>
        <pc:spChg chg="add mod">
          <ac:chgData name="Julia Kasmire" userId="d623be19-69c6-4d1b-89e7-ecc750d13e6c" providerId="ADAL" clId="{FC007EF8-334D-4B91-A909-706573AEB5D0}" dt="2020-06-25T13:42:38.591" v="29666" actId="164"/>
          <ac:spMkLst>
            <pc:docMk/>
            <pc:sldMk cId="38604576" sldId="353"/>
            <ac:spMk id="7" creationId="{B4A5D3EE-32DC-4AF6-A8D4-A37FD839B79A}"/>
          </ac:spMkLst>
        </pc:spChg>
        <pc:spChg chg="mod">
          <ac:chgData name="Julia Kasmire" userId="d623be19-69c6-4d1b-89e7-ecc750d13e6c" providerId="ADAL" clId="{FC007EF8-334D-4B91-A909-706573AEB5D0}" dt="2020-06-25T11:52:42.749" v="21569" actId="20577"/>
          <ac:spMkLst>
            <pc:docMk/>
            <pc:sldMk cId="38604576" sldId="353"/>
            <ac:spMk id="8" creationId="{00000000-0000-0000-0000-000000000000}"/>
          </ac:spMkLst>
        </pc:spChg>
        <pc:spChg chg="mod">
          <ac:chgData name="Julia Kasmire" userId="d623be19-69c6-4d1b-89e7-ecc750d13e6c" providerId="ADAL" clId="{FC007EF8-334D-4B91-A909-706573AEB5D0}" dt="2020-06-25T13:42:02.566" v="29657" actId="14100"/>
          <ac:spMkLst>
            <pc:docMk/>
            <pc:sldMk cId="38604576" sldId="353"/>
            <ac:spMk id="9" creationId="{00000000-0000-0000-0000-000000000000}"/>
          </ac:spMkLst>
        </pc:spChg>
        <pc:grpChg chg="add mod">
          <ac:chgData name="Julia Kasmire" userId="d623be19-69c6-4d1b-89e7-ecc750d13e6c" providerId="ADAL" clId="{FC007EF8-334D-4B91-A909-706573AEB5D0}" dt="2020-06-25T13:42:33.119" v="29665" actId="164"/>
          <ac:grpSpMkLst>
            <pc:docMk/>
            <pc:sldMk cId="38604576" sldId="353"/>
            <ac:grpSpMk id="11" creationId="{C34FCDC7-B31F-44DB-807A-1ED5BBB46323}"/>
          </ac:grpSpMkLst>
        </pc:grpChg>
        <pc:grpChg chg="del mod">
          <ac:chgData name="Julia Kasmire" userId="d623be19-69c6-4d1b-89e7-ecc750d13e6c" providerId="ADAL" clId="{FC007EF8-334D-4B91-A909-706573AEB5D0}" dt="2020-06-25T13:42:24.543" v="29664" actId="165"/>
          <ac:grpSpMkLst>
            <pc:docMk/>
            <pc:sldMk cId="38604576" sldId="353"/>
            <ac:grpSpMk id="16" creationId="{DC15A4C3-D8E4-45EA-BABA-418D453F9BEE}"/>
          </ac:grpSpMkLst>
        </pc:grpChg>
        <pc:grpChg chg="add mod">
          <ac:chgData name="Julia Kasmire" userId="d623be19-69c6-4d1b-89e7-ecc750d13e6c" providerId="ADAL" clId="{FC007EF8-334D-4B91-A909-706573AEB5D0}" dt="2020-06-25T13:42:38.591" v="29666" actId="164"/>
          <ac:grpSpMkLst>
            <pc:docMk/>
            <pc:sldMk cId="38604576" sldId="353"/>
            <ac:grpSpMk id="17" creationId="{BC818639-2B41-4856-A335-BE8529F66751}"/>
          </ac:grpSpMkLst>
        </pc:grpChg>
        <pc:grpChg chg="add mod">
          <ac:chgData name="Julia Kasmire" userId="d623be19-69c6-4d1b-89e7-ecc750d13e6c" providerId="ADAL" clId="{FC007EF8-334D-4B91-A909-706573AEB5D0}" dt="2020-06-25T13:42:44.895" v="29667" actId="164"/>
          <ac:grpSpMkLst>
            <pc:docMk/>
            <pc:sldMk cId="38604576" sldId="353"/>
            <ac:grpSpMk id="18" creationId="{B32E29B0-37EB-4D77-A1D9-012F637A093D}"/>
          </ac:grpSpMkLst>
        </pc:grpChg>
        <pc:picChg chg="mod topLvl">
          <ac:chgData name="Julia Kasmire" userId="d623be19-69c6-4d1b-89e7-ecc750d13e6c" providerId="ADAL" clId="{FC007EF8-334D-4B91-A909-706573AEB5D0}" dt="2020-06-25T13:42:33.119" v="29665" actId="164"/>
          <ac:picMkLst>
            <pc:docMk/>
            <pc:sldMk cId="38604576" sldId="353"/>
            <ac:picMk id="3" creationId="{5443C68F-F27F-424C-B060-95F9EA6880A1}"/>
          </ac:picMkLst>
        </pc:picChg>
        <pc:picChg chg="mod topLvl">
          <ac:chgData name="Julia Kasmire" userId="d623be19-69c6-4d1b-89e7-ecc750d13e6c" providerId="ADAL" clId="{FC007EF8-334D-4B91-A909-706573AEB5D0}" dt="2020-06-25T13:42:44.895" v="29667" actId="164"/>
          <ac:picMkLst>
            <pc:docMk/>
            <pc:sldMk cId="38604576" sldId="353"/>
            <ac:picMk id="6" creationId="{A81D4104-5256-41C2-895F-D0CC377CD9A2}"/>
          </ac:picMkLst>
        </pc:picChg>
        <pc:picChg chg="mod topLvl">
          <ac:chgData name="Julia Kasmire" userId="d623be19-69c6-4d1b-89e7-ecc750d13e6c" providerId="ADAL" clId="{FC007EF8-334D-4B91-A909-706573AEB5D0}" dt="2020-06-25T13:42:38.591" v="29666" actId="164"/>
          <ac:picMkLst>
            <pc:docMk/>
            <pc:sldMk cId="38604576" sldId="353"/>
            <ac:picMk id="10" creationId="{73E69BEC-FAD6-4441-89A8-D324CD21BC98}"/>
          </ac:picMkLst>
        </pc:picChg>
        <pc:picChg chg="mod topLvl">
          <ac:chgData name="Julia Kasmire" userId="d623be19-69c6-4d1b-89e7-ecc750d13e6c" providerId="ADAL" clId="{FC007EF8-334D-4B91-A909-706573AEB5D0}" dt="2020-06-25T13:42:33.119" v="29665" actId="164"/>
          <ac:picMkLst>
            <pc:docMk/>
            <pc:sldMk cId="38604576" sldId="353"/>
            <ac:picMk id="12" creationId="{CFC35E07-1B6E-4D5B-B5E0-AD76642719CF}"/>
          </ac:picMkLst>
        </pc:picChg>
        <pc:picChg chg="mod topLvl">
          <ac:chgData name="Julia Kasmire" userId="d623be19-69c6-4d1b-89e7-ecc750d13e6c" providerId="ADAL" clId="{FC007EF8-334D-4B91-A909-706573AEB5D0}" dt="2020-06-25T13:42:38.591" v="29666" actId="164"/>
          <ac:picMkLst>
            <pc:docMk/>
            <pc:sldMk cId="38604576" sldId="353"/>
            <ac:picMk id="13" creationId="{653E7B56-E353-4A9F-9407-60B3308D1477}"/>
          </ac:picMkLst>
        </pc:picChg>
        <pc:picChg chg="mod topLvl">
          <ac:chgData name="Julia Kasmire" userId="d623be19-69c6-4d1b-89e7-ecc750d13e6c" providerId="ADAL" clId="{FC007EF8-334D-4B91-A909-706573AEB5D0}" dt="2020-06-25T13:42:44.895" v="29667" actId="164"/>
          <ac:picMkLst>
            <pc:docMk/>
            <pc:sldMk cId="38604576" sldId="353"/>
            <ac:picMk id="14" creationId="{8E849323-D9E7-4005-9FA9-3BD643DE5E28}"/>
          </ac:picMkLst>
        </pc:picChg>
        <pc:picChg chg="mod topLvl">
          <ac:chgData name="Julia Kasmire" userId="d623be19-69c6-4d1b-89e7-ecc750d13e6c" providerId="ADAL" clId="{FC007EF8-334D-4B91-A909-706573AEB5D0}" dt="2020-06-25T13:42:44.895" v="29667" actId="164"/>
          <ac:picMkLst>
            <pc:docMk/>
            <pc:sldMk cId="38604576" sldId="353"/>
            <ac:picMk id="15" creationId="{97379911-5B9D-4582-ACC8-8F0C2F438AD0}"/>
          </ac:picMkLst>
        </pc:picChg>
      </pc:sldChg>
      <pc:sldChg chg="add del ord">
        <pc:chgData name="Julia Kasmire" userId="d623be19-69c6-4d1b-89e7-ecc750d13e6c" providerId="ADAL" clId="{FC007EF8-334D-4B91-A909-706573AEB5D0}" dt="2020-06-25T11:44:43.257" v="21261" actId="47"/>
        <pc:sldMkLst>
          <pc:docMk/>
          <pc:sldMk cId="416083104" sldId="353"/>
        </pc:sldMkLst>
      </pc:sldChg>
      <pc:sldChg chg="addSp delSp modSp add mod ord modAnim modNotesTx">
        <pc:chgData name="Julia Kasmire" userId="d623be19-69c6-4d1b-89e7-ecc750d13e6c" providerId="ADAL" clId="{FC007EF8-334D-4B91-A909-706573AEB5D0}" dt="2020-06-25T13:28:35.599" v="29363" actId="5793"/>
        <pc:sldMkLst>
          <pc:docMk/>
          <pc:sldMk cId="207184115" sldId="354"/>
        </pc:sldMkLst>
        <pc:spChg chg="mod">
          <ac:chgData name="Julia Kasmire" userId="d623be19-69c6-4d1b-89e7-ecc750d13e6c" providerId="ADAL" clId="{FC007EF8-334D-4B91-A909-706573AEB5D0}" dt="2020-06-25T13:26:08.176" v="28917" actId="1036"/>
          <ac:spMkLst>
            <pc:docMk/>
            <pc:sldMk cId="207184115" sldId="354"/>
            <ac:spMk id="5" creationId="{925B2400-F2BB-47F2-97E5-17032A73E7DC}"/>
          </ac:spMkLst>
        </pc:spChg>
        <pc:spChg chg="add mod">
          <ac:chgData name="Julia Kasmire" userId="d623be19-69c6-4d1b-89e7-ecc750d13e6c" providerId="ADAL" clId="{FC007EF8-334D-4B91-A909-706573AEB5D0}" dt="2020-06-25T13:26:25.720" v="28923" actId="20577"/>
          <ac:spMkLst>
            <pc:docMk/>
            <pc:sldMk cId="207184115" sldId="354"/>
            <ac:spMk id="11" creationId="{CE9C320C-F6EC-4FC5-A5D1-64039049159E}"/>
          </ac:spMkLst>
        </pc:spChg>
        <pc:grpChg chg="add mod">
          <ac:chgData name="Julia Kasmire" userId="d623be19-69c6-4d1b-89e7-ecc750d13e6c" providerId="ADAL" clId="{FC007EF8-334D-4B91-A909-706573AEB5D0}" dt="2020-06-25T13:24:49.885" v="28857" actId="164"/>
          <ac:grpSpMkLst>
            <pc:docMk/>
            <pc:sldMk cId="207184115" sldId="354"/>
            <ac:grpSpMk id="2" creationId="{30EC6AD0-834B-473A-817D-2D354219C829}"/>
          </ac:grpSpMkLst>
        </pc:grpChg>
        <pc:grpChg chg="add mod">
          <ac:chgData name="Julia Kasmire" userId="d623be19-69c6-4d1b-89e7-ecc750d13e6c" providerId="ADAL" clId="{FC007EF8-334D-4B91-A909-706573AEB5D0}" dt="2020-06-25T13:24:54.302" v="28858" actId="164"/>
          <ac:grpSpMkLst>
            <pc:docMk/>
            <pc:sldMk cId="207184115" sldId="354"/>
            <ac:grpSpMk id="4" creationId="{6DEFEB8A-4CFC-407F-809F-009C47596FDA}"/>
          </ac:grpSpMkLst>
        </pc:grpChg>
        <pc:grpChg chg="add mod">
          <ac:chgData name="Julia Kasmire" userId="d623be19-69c6-4d1b-89e7-ecc750d13e6c" providerId="ADAL" clId="{FC007EF8-334D-4B91-A909-706573AEB5D0}" dt="2020-06-25T13:25:00.947" v="28859" actId="164"/>
          <ac:grpSpMkLst>
            <pc:docMk/>
            <pc:sldMk cId="207184115" sldId="354"/>
            <ac:grpSpMk id="7" creationId="{A0B23AB8-48F1-46D8-93C0-459E3C6CF946}"/>
          </ac:grpSpMkLst>
        </pc:grpChg>
        <pc:grpChg chg="del">
          <ac:chgData name="Julia Kasmire" userId="d623be19-69c6-4d1b-89e7-ecc750d13e6c" providerId="ADAL" clId="{FC007EF8-334D-4B91-A909-706573AEB5D0}" dt="2020-06-25T13:23:57.651" v="28785" actId="165"/>
          <ac:grpSpMkLst>
            <pc:docMk/>
            <pc:sldMk cId="207184115" sldId="354"/>
            <ac:grpSpMk id="16" creationId="{DC15A4C3-D8E4-45EA-BABA-418D453F9BEE}"/>
          </ac:grpSpMkLst>
        </pc:grpChg>
        <pc:picChg chg="mod topLvl">
          <ac:chgData name="Julia Kasmire" userId="d623be19-69c6-4d1b-89e7-ecc750d13e6c" providerId="ADAL" clId="{FC007EF8-334D-4B91-A909-706573AEB5D0}" dt="2020-06-25T13:24:49.885" v="28857" actId="164"/>
          <ac:picMkLst>
            <pc:docMk/>
            <pc:sldMk cId="207184115" sldId="354"/>
            <ac:picMk id="3" creationId="{5443C68F-F27F-424C-B060-95F9EA6880A1}"/>
          </ac:picMkLst>
        </pc:picChg>
        <pc:picChg chg="mod topLvl">
          <ac:chgData name="Julia Kasmire" userId="d623be19-69c6-4d1b-89e7-ecc750d13e6c" providerId="ADAL" clId="{FC007EF8-334D-4B91-A909-706573AEB5D0}" dt="2020-06-25T13:25:00.947" v="28859" actId="164"/>
          <ac:picMkLst>
            <pc:docMk/>
            <pc:sldMk cId="207184115" sldId="354"/>
            <ac:picMk id="6" creationId="{A81D4104-5256-41C2-895F-D0CC377CD9A2}"/>
          </ac:picMkLst>
        </pc:picChg>
        <pc:picChg chg="mod topLvl">
          <ac:chgData name="Julia Kasmire" userId="d623be19-69c6-4d1b-89e7-ecc750d13e6c" providerId="ADAL" clId="{FC007EF8-334D-4B91-A909-706573AEB5D0}" dt="2020-06-25T13:24:54.302" v="28858" actId="164"/>
          <ac:picMkLst>
            <pc:docMk/>
            <pc:sldMk cId="207184115" sldId="354"/>
            <ac:picMk id="10" creationId="{73E69BEC-FAD6-4441-89A8-D324CD21BC98}"/>
          </ac:picMkLst>
        </pc:picChg>
        <pc:picChg chg="mod topLvl">
          <ac:chgData name="Julia Kasmire" userId="d623be19-69c6-4d1b-89e7-ecc750d13e6c" providerId="ADAL" clId="{FC007EF8-334D-4B91-A909-706573AEB5D0}" dt="2020-06-25T13:24:49.885" v="28857" actId="164"/>
          <ac:picMkLst>
            <pc:docMk/>
            <pc:sldMk cId="207184115" sldId="354"/>
            <ac:picMk id="12" creationId="{CFC35E07-1B6E-4D5B-B5E0-AD76642719CF}"/>
          </ac:picMkLst>
        </pc:picChg>
        <pc:picChg chg="mod topLvl">
          <ac:chgData name="Julia Kasmire" userId="d623be19-69c6-4d1b-89e7-ecc750d13e6c" providerId="ADAL" clId="{FC007EF8-334D-4B91-A909-706573AEB5D0}" dt="2020-06-25T13:24:54.302" v="28858" actId="164"/>
          <ac:picMkLst>
            <pc:docMk/>
            <pc:sldMk cId="207184115" sldId="354"/>
            <ac:picMk id="13" creationId="{653E7B56-E353-4A9F-9407-60B3308D1477}"/>
          </ac:picMkLst>
        </pc:picChg>
        <pc:picChg chg="mod topLvl">
          <ac:chgData name="Julia Kasmire" userId="d623be19-69c6-4d1b-89e7-ecc750d13e6c" providerId="ADAL" clId="{FC007EF8-334D-4B91-A909-706573AEB5D0}" dt="2020-06-25T13:25:00.947" v="28859" actId="164"/>
          <ac:picMkLst>
            <pc:docMk/>
            <pc:sldMk cId="207184115" sldId="354"/>
            <ac:picMk id="14" creationId="{8E849323-D9E7-4005-9FA9-3BD643DE5E28}"/>
          </ac:picMkLst>
        </pc:picChg>
        <pc:picChg chg="mod topLvl">
          <ac:chgData name="Julia Kasmire" userId="d623be19-69c6-4d1b-89e7-ecc750d13e6c" providerId="ADAL" clId="{FC007EF8-334D-4B91-A909-706573AEB5D0}" dt="2020-06-25T13:25:00.947" v="28859" actId="164"/>
          <ac:picMkLst>
            <pc:docMk/>
            <pc:sldMk cId="207184115" sldId="354"/>
            <ac:picMk id="15" creationId="{97379911-5B9D-4582-ACC8-8F0C2F438AD0}"/>
          </ac:picMkLst>
        </pc:picChg>
      </pc:sldChg>
      <pc:sldChg chg="add del">
        <pc:chgData name="Julia Kasmire" userId="d623be19-69c6-4d1b-89e7-ecc750d13e6c" providerId="ADAL" clId="{FC007EF8-334D-4B91-A909-706573AEB5D0}" dt="2020-06-25T11:44:44.260" v="21262" actId="47"/>
        <pc:sldMkLst>
          <pc:docMk/>
          <pc:sldMk cId="3940886340" sldId="354"/>
        </pc:sldMkLst>
      </pc:sldChg>
      <pc:sldChg chg="addSp delSp modSp add mod modNotesTx">
        <pc:chgData name="Julia Kasmire" userId="d623be19-69c6-4d1b-89e7-ecc750d13e6c" providerId="ADAL" clId="{FC007EF8-334D-4B91-A909-706573AEB5D0}" dt="2020-06-25T13:52:24.571" v="31698" actId="20577"/>
        <pc:sldMkLst>
          <pc:docMk/>
          <pc:sldMk cId="3010412497" sldId="355"/>
        </pc:sldMkLst>
        <pc:spChg chg="add mod">
          <ac:chgData name="Julia Kasmire" userId="d623be19-69c6-4d1b-89e7-ecc750d13e6c" providerId="ADAL" clId="{FC007EF8-334D-4B91-A909-706573AEB5D0}" dt="2020-06-25T12:07:45.734" v="22241" actId="14100"/>
          <ac:spMkLst>
            <pc:docMk/>
            <pc:sldMk cId="3010412497" sldId="355"/>
            <ac:spMk id="2" creationId="{0A443B14-AEDE-4DC1-8C0C-737897AE630B}"/>
          </ac:spMkLst>
        </pc:spChg>
        <pc:spChg chg="del">
          <ac:chgData name="Julia Kasmire" userId="d623be19-69c6-4d1b-89e7-ecc750d13e6c" providerId="ADAL" clId="{FC007EF8-334D-4B91-A909-706573AEB5D0}" dt="2020-06-25T12:05:53.200" v="22019" actId="478"/>
          <ac:spMkLst>
            <pc:docMk/>
            <pc:sldMk cId="3010412497" sldId="355"/>
            <ac:spMk id="27" creationId="{5104C595-F044-435A-9F76-A30CD6662858}"/>
          </ac:spMkLst>
        </pc:spChg>
        <pc:spChg chg="del">
          <ac:chgData name="Julia Kasmire" userId="d623be19-69c6-4d1b-89e7-ecc750d13e6c" providerId="ADAL" clId="{FC007EF8-334D-4B91-A909-706573AEB5D0}" dt="2020-06-25T12:06:36.391" v="22142" actId="478"/>
          <ac:spMkLst>
            <pc:docMk/>
            <pc:sldMk cId="3010412497" sldId="355"/>
            <ac:spMk id="28" creationId="{8F846DB8-8B5D-4046-B441-7A51CA4B758B}"/>
          </ac:spMkLst>
        </pc:spChg>
        <pc:spChg chg="del">
          <ac:chgData name="Julia Kasmire" userId="d623be19-69c6-4d1b-89e7-ecc750d13e6c" providerId="ADAL" clId="{FC007EF8-334D-4B91-A909-706573AEB5D0}" dt="2020-06-25T12:05:23.870" v="22012" actId="478"/>
          <ac:spMkLst>
            <pc:docMk/>
            <pc:sldMk cId="3010412497" sldId="355"/>
            <ac:spMk id="29" creationId="{68157EF5-EA3C-416E-B88C-891706027537}"/>
          </ac:spMkLst>
        </pc:spChg>
        <pc:spChg chg="del">
          <ac:chgData name="Julia Kasmire" userId="d623be19-69c6-4d1b-89e7-ecc750d13e6c" providerId="ADAL" clId="{FC007EF8-334D-4B91-A909-706573AEB5D0}" dt="2020-06-25T12:06:24.715" v="22114" actId="478"/>
          <ac:spMkLst>
            <pc:docMk/>
            <pc:sldMk cId="3010412497" sldId="355"/>
            <ac:spMk id="30" creationId="{F9932D82-00F6-4089-8464-572726F68514}"/>
          </ac:spMkLst>
        </pc:spChg>
        <pc:spChg chg="mod">
          <ac:chgData name="Julia Kasmire" userId="d623be19-69c6-4d1b-89e7-ecc750d13e6c" providerId="ADAL" clId="{FC007EF8-334D-4B91-A909-706573AEB5D0}" dt="2020-06-25T12:04:54.615" v="22011" actId="6549"/>
          <ac:spMkLst>
            <pc:docMk/>
            <pc:sldMk cId="3010412497" sldId="355"/>
            <ac:spMk id="31" creationId="{62BD2A7C-4954-4194-832D-3D4499594B0B}"/>
          </ac:spMkLst>
        </pc:spChg>
        <pc:spChg chg="add mod">
          <ac:chgData name="Julia Kasmire" userId="d623be19-69c6-4d1b-89e7-ecc750d13e6c" providerId="ADAL" clId="{FC007EF8-334D-4B91-A909-706573AEB5D0}" dt="2020-06-25T12:08:41.718" v="22310" actId="1037"/>
          <ac:spMkLst>
            <pc:docMk/>
            <pc:sldMk cId="3010412497" sldId="355"/>
            <ac:spMk id="32" creationId="{8FA7380D-6577-44F1-A92D-EE7035DFDFC9}"/>
          </ac:spMkLst>
        </pc:spChg>
        <pc:spChg chg="add mod">
          <ac:chgData name="Julia Kasmire" userId="d623be19-69c6-4d1b-89e7-ecc750d13e6c" providerId="ADAL" clId="{FC007EF8-334D-4B91-A909-706573AEB5D0}" dt="2020-06-25T12:08:34.551" v="22305" actId="1036"/>
          <ac:spMkLst>
            <pc:docMk/>
            <pc:sldMk cId="3010412497" sldId="355"/>
            <ac:spMk id="33" creationId="{33F6D911-48C3-4575-B53D-6A6C65AF6DB1}"/>
          </ac:spMkLst>
        </pc:spChg>
        <pc:spChg chg="add del mod">
          <ac:chgData name="Julia Kasmire" userId="d623be19-69c6-4d1b-89e7-ecc750d13e6c" providerId="ADAL" clId="{FC007EF8-334D-4B91-A909-706573AEB5D0}" dt="2020-06-25T12:07:09.591" v="22216" actId="478"/>
          <ac:spMkLst>
            <pc:docMk/>
            <pc:sldMk cId="3010412497" sldId="355"/>
            <ac:spMk id="34" creationId="{DE8B7872-D1E1-4672-B941-F0262D4A2FB5}"/>
          </ac:spMkLst>
        </pc:spChg>
        <pc:spChg chg="add del mod">
          <ac:chgData name="Julia Kasmire" userId="d623be19-69c6-4d1b-89e7-ecc750d13e6c" providerId="ADAL" clId="{FC007EF8-334D-4B91-A909-706573AEB5D0}" dt="2020-06-25T12:08:02.047" v="22248" actId="478"/>
          <ac:spMkLst>
            <pc:docMk/>
            <pc:sldMk cId="3010412497" sldId="355"/>
            <ac:spMk id="35" creationId="{28236CC8-201A-4D11-AEE0-C92C2E272A5B}"/>
          </ac:spMkLst>
        </pc:spChg>
        <pc:spChg chg="add del mod">
          <ac:chgData name="Julia Kasmire" userId="d623be19-69c6-4d1b-89e7-ecc750d13e6c" providerId="ADAL" clId="{FC007EF8-334D-4B91-A909-706573AEB5D0}" dt="2020-06-25T12:08:05.010" v="22249" actId="478"/>
          <ac:spMkLst>
            <pc:docMk/>
            <pc:sldMk cId="3010412497" sldId="355"/>
            <ac:spMk id="36" creationId="{A8C3DA9E-11DA-4B38-AA55-7609D1E5A03A}"/>
          </ac:spMkLst>
        </pc:spChg>
        <pc:spChg chg="add mod">
          <ac:chgData name="Julia Kasmire" userId="d623be19-69c6-4d1b-89e7-ecc750d13e6c" providerId="ADAL" clId="{FC007EF8-334D-4B91-A909-706573AEB5D0}" dt="2020-06-25T12:08:53.598" v="22319" actId="1037"/>
          <ac:spMkLst>
            <pc:docMk/>
            <pc:sldMk cId="3010412497" sldId="355"/>
            <ac:spMk id="37" creationId="{38083900-B6D0-43C6-AFE1-09625942755F}"/>
          </ac:spMkLst>
        </pc:spChg>
        <pc:spChg chg="add mod">
          <ac:chgData name="Julia Kasmire" userId="d623be19-69c6-4d1b-89e7-ecc750d13e6c" providerId="ADAL" clId="{FC007EF8-334D-4B91-A909-706573AEB5D0}" dt="2020-06-25T12:08:59.846" v="22335" actId="1037"/>
          <ac:spMkLst>
            <pc:docMk/>
            <pc:sldMk cId="3010412497" sldId="355"/>
            <ac:spMk id="38" creationId="{380ACA8E-00CC-4233-B1A7-A547873F5664}"/>
          </ac:spMkLst>
        </pc:spChg>
        <pc:spChg chg="add mod">
          <ac:chgData name="Julia Kasmire" userId="d623be19-69c6-4d1b-89e7-ecc750d13e6c" providerId="ADAL" clId="{FC007EF8-334D-4B91-A909-706573AEB5D0}" dt="2020-06-25T12:08:31.271" v="22300" actId="1037"/>
          <ac:spMkLst>
            <pc:docMk/>
            <pc:sldMk cId="3010412497" sldId="355"/>
            <ac:spMk id="39" creationId="{E3D479A4-0D6F-4115-BB6A-756BBA61A587}"/>
          </ac:spMkLst>
        </pc:spChg>
        <pc:spChg chg="add mod">
          <ac:chgData name="Julia Kasmire" userId="d623be19-69c6-4d1b-89e7-ecc750d13e6c" providerId="ADAL" clId="{FC007EF8-334D-4B91-A909-706573AEB5D0}" dt="2020-06-25T12:08:18.615" v="22284" actId="688"/>
          <ac:spMkLst>
            <pc:docMk/>
            <pc:sldMk cId="3010412497" sldId="355"/>
            <ac:spMk id="40" creationId="{3B2B7389-6B9F-418F-B7FB-00F202CEEA87}"/>
          </ac:spMkLst>
        </pc:spChg>
        <pc:spChg chg="add mod">
          <ac:chgData name="Julia Kasmire" userId="d623be19-69c6-4d1b-89e7-ecc750d13e6c" providerId="ADAL" clId="{FC007EF8-334D-4B91-A909-706573AEB5D0}" dt="2020-06-25T12:08:39.920" v="22309" actId="1036"/>
          <ac:spMkLst>
            <pc:docMk/>
            <pc:sldMk cId="3010412497" sldId="355"/>
            <ac:spMk id="41" creationId="{2AE47990-CF95-4BBB-B607-BBE540081829}"/>
          </ac:spMkLst>
        </pc:spChg>
      </pc:sldChg>
      <pc:sldMasterChg chg="modSldLayout">
        <pc:chgData name="Julia Kasmire" userId="d623be19-69c6-4d1b-89e7-ecc750d13e6c" providerId="ADAL" clId="{FC007EF8-334D-4B91-A909-706573AEB5D0}" dt="2020-06-17T14:21:32.118" v="79" actId="20577"/>
        <pc:sldMasterMkLst>
          <pc:docMk/>
          <pc:sldMasterMk cId="282512926" sldId="2147483648"/>
        </pc:sldMasterMkLst>
        <pc:sldLayoutChg chg="modSp mod">
          <pc:chgData name="Julia Kasmire" userId="d623be19-69c6-4d1b-89e7-ecc750d13e6c" providerId="ADAL" clId="{FC007EF8-334D-4B91-A909-706573AEB5D0}" dt="2020-06-17T14:21:32.118" v="79" actId="20577"/>
          <pc:sldLayoutMkLst>
            <pc:docMk/>
            <pc:sldMasterMk cId="282512926" sldId="2147483648"/>
            <pc:sldLayoutMk cId="1749587117" sldId="2147483672"/>
          </pc:sldLayoutMkLst>
          <pc:spChg chg="mod">
            <ac:chgData name="Julia Kasmire" userId="d623be19-69c6-4d1b-89e7-ecc750d13e6c" providerId="ADAL" clId="{FC007EF8-334D-4B91-A909-706573AEB5D0}" dt="2020-06-17T14:21:32.118" v="79" actId="20577"/>
            <ac:spMkLst>
              <pc:docMk/>
              <pc:sldMasterMk cId="282512926" sldId="2147483648"/>
              <pc:sldLayoutMk cId="1749587117" sldId="2147483672"/>
              <ac:spMk id="3" creationId="{00000000-0000-0000-0000-000000000000}"/>
            </ac:spMkLst>
          </pc:spChg>
        </pc:sldLayoutChg>
      </pc:sldMasterChg>
    </pc:docChg>
  </pc:docChgLst>
  <pc:docChgLst>
    <pc:chgData name="Julia Kasmire" userId="S::julia.kasmire@manchester.ac.uk::d623be19-69c6-4d1b-89e7-ecc750d13e6c" providerId="AD" clId="Web-{570DD0AA-0F8A-ECC3-8529-54F8A719047B}"/>
    <pc:docChg chg="addSld modSld">
      <pc:chgData name="Julia Kasmire" userId="S::julia.kasmire@manchester.ac.uk::d623be19-69c6-4d1b-89e7-ecc750d13e6c" providerId="AD" clId="Web-{570DD0AA-0F8A-ECC3-8529-54F8A719047B}" dt="2020-06-22T08:15:43.472" v="1226"/>
      <pc:docMkLst>
        <pc:docMk/>
      </pc:docMkLst>
      <pc:sldChg chg="addSp delSp modSp add replId addAnim delAnim modAnim">
        <pc:chgData name="Julia Kasmire" userId="S::julia.kasmire@manchester.ac.uk::d623be19-69c6-4d1b-89e7-ecc750d13e6c" providerId="AD" clId="Web-{570DD0AA-0F8A-ECC3-8529-54F8A719047B}" dt="2020-06-19T15:19:44.232" v="196" actId="20577"/>
        <pc:sldMkLst>
          <pc:docMk/>
          <pc:sldMk cId="1503470889" sldId="329"/>
        </pc:sldMkLst>
        <pc:spChg chg="add mod">
          <ac:chgData name="Julia Kasmire" userId="S::julia.kasmire@manchester.ac.uk::d623be19-69c6-4d1b-89e7-ecc750d13e6c" providerId="AD" clId="Web-{570DD0AA-0F8A-ECC3-8529-54F8A719047B}" dt="2020-06-19T15:17:08.184" v="83" actId="14100"/>
          <ac:spMkLst>
            <pc:docMk/>
            <pc:sldMk cId="1503470889" sldId="329"/>
            <ac:spMk id="2" creationId="{6E02BE68-FDA8-4F4F-A29D-69907F1EC88A}"/>
          </ac:spMkLst>
        </pc:spChg>
        <pc:spChg chg="mod">
          <ac:chgData name="Julia Kasmire" userId="S::julia.kasmire@manchester.ac.uk::d623be19-69c6-4d1b-89e7-ecc750d13e6c" providerId="AD" clId="Web-{570DD0AA-0F8A-ECC3-8529-54F8A719047B}" dt="2020-06-19T15:15:08.339" v="9" actId="20577"/>
          <ac:spMkLst>
            <pc:docMk/>
            <pc:sldMk cId="1503470889" sldId="329"/>
            <ac:spMk id="8" creationId="{00000000-0000-0000-0000-000000000000}"/>
          </ac:spMkLst>
        </pc:spChg>
        <pc:spChg chg="mod">
          <ac:chgData name="Julia Kasmire" userId="S::julia.kasmire@manchester.ac.uk::d623be19-69c6-4d1b-89e7-ecc750d13e6c" providerId="AD" clId="Web-{570DD0AA-0F8A-ECC3-8529-54F8A719047B}" dt="2020-06-19T15:16:26.199" v="69" actId="20577"/>
          <ac:spMkLst>
            <pc:docMk/>
            <pc:sldMk cId="1503470889" sldId="329"/>
            <ac:spMk id="9" creationId="{00000000-0000-0000-0000-000000000000}"/>
          </ac:spMkLst>
        </pc:spChg>
        <pc:spChg chg="add del">
          <ac:chgData name="Julia Kasmire" userId="S::julia.kasmire@manchester.ac.uk::d623be19-69c6-4d1b-89e7-ecc750d13e6c" providerId="AD" clId="Web-{570DD0AA-0F8A-ECC3-8529-54F8A719047B}" dt="2020-06-19T15:18:14.028" v="90"/>
          <ac:spMkLst>
            <pc:docMk/>
            <pc:sldMk cId="1503470889" sldId="329"/>
            <ac:spMk id="10" creationId="{7BDDA9BA-165F-4E67-9825-3288B0879F28}"/>
          </ac:spMkLst>
        </pc:spChg>
        <pc:spChg chg="add mod">
          <ac:chgData name="Julia Kasmire" userId="S::julia.kasmire@manchester.ac.uk::d623be19-69c6-4d1b-89e7-ecc750d13e6c" providerId="AD" clId="Web-{570DD0AA-0F8A-ECC3-8529-54F8A719047B}" dt="2020-06-19T15:19:44.232" v="196" actId="20577"/>
          <ac:spMkLst>
            <pc:docMk/>
            <pc:sldMk cId="1503470889" sldId="329"/>
            <ac:spMk id="14" creationId="{90B02DF9-D8A3-4B80-B5F6-B086023B0F37}"/>
          </ac:spMkLst>
        </pc:spChg>
        <pc:grpChg chg="del">
          <ac:chgData name="Julia Kasmire" userId="S::julia.kasmire@manchester.ac.uk::d623be19-69c6-4d1b-89e7-ecc750d13e6c" providerId="AD" clId="Web-{570DD0AA-0F8A-ECC3-8529-54F8A719047B}" dt="2020-06-19T15:15:11.199" v="12"/>
          <ac:grpSpMkLst>
            <pc:docMk/>
            <pc:sldMk cId="1503470889" sldId="329"/>
            <ac:grpSpMk id="16" creationId="{14B9969C-C754-437E-A0DC-FBEDF74572FC}"/>
          </ac:grpSpMkLst>
        </pc:grpChg>
        <pc:grpChg chg="del">
          <ac:chgData name="Julia Kasmire" userId="S::julia.kasmire@manchester.ac.uk::d623be19-69c6-4d1b-89e7-ecc750d13e6c" providerId="AD" clId="Web-{570DD0AA-0F8A-ECC3-8529-54F8A719047B}" dt="2020-06-19T15:15:13.464" v="13"/>
          <ac:grpSpMkLst>
            <pc:docMk/>
            <pc:sldMk cId="1503470889" sldId="329"/>
            <ac:grpSpMk id="39" creationId="{BE7584AF-5FEA-44EC-B4B7-3CF9E1A5F710}"/>
          </ac:grpSpMkLst>
        </pc:grpChg>
        <pc:picChg chg="del">
          <ac:chgData name="Julia Kasmire" userId="S::julia.kasmire@manchester.ac.uk::d623be19-69c6-4d1b-89e7-ecc750d13e6c" providerId="AD" clId="Web-{570DD0AA-0F8A-ECC3-8529-54F8A719047B}" dt="2020-06-19T15:15:13.511" v="14"/>
          <ac:picMkLst>
            <pc:docMk/>
            <pc:sldMk cId="1503470889" sldId="329"/>
            <ac:picMk id="3" creationId="{00E66D5D-8689-4478-A01E-BB3855D866A5}"/>
          </ac:picMkLst>
        </pc:picChg>
        <pc:picChg chg="del">
          <ac:chgData name="Julia Kasmire" userId="S::julia.kasmire@manchester.ac.uk::d623be19-69c6-4d1b-89e7-ecc750d13e6c" providerId="AD" clId="Web-{570DD0AA-0F8A-ECC3-8529-54F8A719047B}" dt="2020-06-19T15:15:14.043" v="15"/>
          <ac:picMkLst>
            <pc:docMk/>
            <pc:sldMk cId="1503470889" sldId="329"/>
            <ac:picMk id="28" creationId="{3A092DEF-4144-42B4-B2AE-80DFCDAE17AD}"/>
          </ac:picMkLst>
        </pc:picChg>
      </pc:sldChg>
      <pc:sldChg chg="addSp delSp modSp add replId addAnim delAnim modAnim">
        <pc:chgData name="Julia Kasmire" userId="S::julia.kasmire@manchester.ac.uk::d623be19-69c6-4d1b-89e7-ecc750d13e6c" providerId="AD" clId="Web-{570DD0AA-0F8A-ECC3-8529-54F8A719047B}" dt="2020-06-22T08:15:43.472" v="1226"/>
        <pc:sldMkLst>
          <pc:docMk/>
          <pc:sldMk cId="2033155646" sldId="330"/>
        </pc:sldMkLst>
        <pc:spChg chg="del">
          <ac:chgData name="Julia Kasmire" userId="S::julia.kasmire@manchester.ac.uk::d623be19-69c6-4d1b-89e7-ecc750d13e6c" providerId="AD" clId="Web-{570DD0AA-0F8A-ECC3-8529-54F8A719047B}" dt="2020-06-22T08:00:05.369" v="233"/>
          <ac:spMkLst>
            <pc:docMk/>
            <pc:sldMk cId="2033155646" sldId="330"/>
            <ac:spMk id="2" creationId="{6E02BE68-FDA8-4F4F-A29D-69907F1EC88A}"/>
          </ac:spMkLst>
        </pc:spChg>
        <pc:spChg chg="add del mod">
          <ac:chgData name="Julia Kasmire" userId="S::julia.kasmire@manchester.ac.uk::d623be19-69c6-4d1b-89e7-ecc750d13e6c" providerId="AD" clId="Web-{570DD0AA-0F8A-ECC3-8529-54F8A719047B}" dt="2020-06-22T08:15:43.472" v="1226"/>
          <ac:spMkLst>
            <pc:docMk/>
            <pc:sldMk cId="2033155646" sldId="330"/>
            <ac:spMk id="4" creationId="{D243C57A-377D-48BE-9179-60A7A2235FB8}"/>
          </ac:spMkLst>
        </pc:spChg>
        <pc:spChg chg="mod">
          <ac:chgData name="Julia Kasmire" userId="S::julia.kasmire@manchester.ac.uk::d623be19-69c6-4d1b-89e7-ecc750d13e6c" providerId="AD" clId="Web-{570DD0AA-0F8A-ECC3-8529-54F8A719047B}" dt="2020-06-22T08:10:48.392" v="922" actId="20577"/>
          <ac:spMkLst>
            <pc:docMk/>
            <pc:sldMk cId="2033155646" sldId="330"/>
            <ac:spMk id="8" creationId="{00000000-0000-0000-0000-000000000000}"/>
          </ac:spMkLst>
        </pc:spChg>
        <pc:spChg chg="add del mod">
          <ac:chgData name="Julia Kasmire" userId="S::julia.kasmire@manchester.ac.uk::d623be19-69c6-4d1b-89e7-ecc750d13e6c" providerId="AD" clId="Web-{570DD0AA-0F8A-ECC3-8529-54F8A719047B}" dt="2020-06-22T08:15:43.472" v="1226"/>
          <ac:spMkLst>
            <pc:docMk/>
            <pc:sldMk cId="2033155646" sldId="330"/>
            <ac:spMk id="9" creationId="{00000000-0000-0000-0000-000000000000}"/>
          </ac:spMkLst>
        </pc:spChg>
        <pc:spChg chg="del">
          <ac:chgData name="Julia Kasmire" userId="S::julia.kasmire@manchester.ac.uk::d623be19-69c6-4d1b-89e7-ecc750d13e6c" providerId="AD" clId="Web-{570DD0AA-0F8A-ECC3-8529-54F8A719047B}" dt="2020-06-22T08:00:07.901" v="234"/>
          <ac:spMkLst>
            <pc:docMk/>
            <pc:sldMk cId="2033155646" sldId="330"/>
            <ac:spMk id="14" creationId="{90B02DF9-D8A3-4B80-B5F6-B086023B0F37}"/>
          </ac:spMkLst>
        </pc:spChg>
      </pc:sldChg>
    </pc:docChg>
  </pc:docChgLst>
  <pc:docChgLst>
    <pc:chgData name="Julia Kasmire" userId="S::julia.kasmire@manchester.ac.uk::d623be19-69c6-4d1b-89e7-ecc750d13e6c" providerId="AD" clId="Web-{8B8253C9-FC13-79A9-A05A-44CFDD401140}"/>
    <pc:docChg chg="addSld modSld sldOrd">
      <pc:chgData name="Julia Kasmire" userId="S::julia.kasmire@manchester.ac.uk::d623be19-69c6-4d1b-89e7-ecc750d13e6c" providerId="AD" clId="Web-{8B8253C9-FC13-79A9-A05A-44CFDD401140}" dt="2020-06-24T16:04:36.582" v="97" actId="20577"/>
      <pc:docMkLst>
        <pc:docMk/>
      </pc:docMkLst>
      <pc:sldChg chg="modSp">
        <pc:chgData name="Julia Kasmire" userId="S::julia.kasmire@manchester.ac.uk::d623be19-69c6-4d1b-89e7-ecc750d13e6c" providerId="AD" clId="Web-{8B8253C9-FC13-79A9-A05A-44CFDD401140}" dt="2020-06-24T16:03:26.831" v="19" actId="20577"/>
        <pc:sldMkLst>
          <pc:docMk/>
          <pc:sldMk cId="4154353296" sldId="333"/>
        </pc:sldMkLst>
        <pc:spChg chg="mod">
          <ac:chgData name="Julia Kasmire" userId="S::julia.kasmire@manchester.ac.uk::d623be19-69c6-4d1b-89e7-ecc750d13e6c" providerId="AD" clId="Web-{8B8253C9-FC13-79A9-A05A-44CFDD401140}" dt="2020-06-24T16:03:26.831" v="19" actId="20577"/>
          <ac:spMkLst>
            <pc:docMk/>
            <pc:sldMk cId="4154353296" sldId="333"/>
            <ac:spMk id="8" creationId="{00000000-0000-0000-0000-000000000000}"/>
          </ac:spMkLst>
        </pc:spChg>
      </pc:sldChg>
      <pc:sldChg chg="add replId">
        <pc:chgData name="Julia Kasmire" userId="S::julia.kasmire@manchester.ac.uk::d623be19-69c6-4d1b-89e7-ecc750d13e6c" providerId="AD" clId="Web-{8B8253C9-FC13-79A9-A05A-44CFDD401140}" dt="2020-06-24T16:03:14.159" v="0"/>
        <pc:sldMkLst>
          <pc:docMk/>
          <pc:sldMk cId="720644194" sldId="334"/>
        </pc:sldMkLst>
      </pc:sldChg>
      <pc:sldChg chg="modSp add replId">
        <pc:chgData name="Julia Kasmire" userId="S::julia.kasmire@manchester.ac.uk::d623be19-69c6-4d1b-89e7-ecc750d13e6c" providerId="AD" clId="Web-{8B8253C9-FC13-79A9-A05A-44CFDD401140}" dt="2020-06-24T16:03:37.347" v="43" actId="20577"/>
        <pc:sldMkLst>
          <pc:docMk/>
          <pc:sldMk cId="1861500797" sldId="335"/>
        </pc:sldMkLst>
        <pc:spChg chg="mod">
          <ac:chgData name="Julia Kasmire" userId="S::julia.kasmire@manchester.ac.uk::d623be19-69c6-4d1b-89e7-ecc750d13e6c" providerId="AD" clId="Web-{8B8253C9-FC13-79A9-A05A-44CFDD401140}" dt="2020-06-24T16:03:37.347" v="43" actId="20577"/>
          <ac:spMkLst>
            <pc:docMk/>
            <pc:sldMk cId="1861500797" sldId="335"/>
            <ac:spMk id="8" creationId="{00000000-0000-0000-0000-000000000000}"/>
          </ac:spMkLst>
        </pc:spChg>
      </pc:sldChg>
      <pc:sldChg chg="modSp add replId">
        <pc:chgData name="Julia Kasmire" userId="S::julia.kasmire@manchester.ac.uk::d623be19-69c6-4d1b-89e7-ecc750d13e6c" providerId="AD" clId="Web-{8B8253C9-FC13-79A9-A05A-44CFDD401140}" dt="2020-06-24T16:03:52.191" v="61" actId="20577"/>
        <pc:sldMkLst>
          <pc:docMk/>
          <pc:sldMk cId="3983992728" sldId="336"/>
        </pc:sldMkLst>
        <pc:spChg chg="mod">
          <ac:chgData name="Julia Kasmire" userId="S::julia.kasmire@manchester.ac.uk::d623be19-69c6-4d1b-89e7-ecc750d13e6c" providerId="AD" clId="Web-{8B8253C9-FC13-79A9-A05A-44CFDD401140}" dt="2020-06-24T16:03:52.191" v="61" actId="20577"/>
          <ac:spMkLst>
            <pc:docMk/>
            <pc:sldMk cId="3983992728" sldId="336"/>
            <ac:spMk id="8" creationId="{00000000-0000-0000-0000-000000000000}"/>
          </ac:spMkLst>
        </pc:spChg>
      </pc:sldChg>
      <pc:sldChg chg="modSp add ord replId">
        <pc:chgData name="Julia Kasmire" userId="S::julia.kasmire@manchester.ac.uk::d623be19-69c6-4d1b-89e7-ecc750d13e6c" providerId="AD" clId="Web-{8B8253C9-FC13-79A9-A05A-44CFDD401140}" dt="2020-06-24T16:04:07.316" v="77"/>
        <pc:sldMkLst>
          <pc:docMk/>
          <pc:sldMk cId="462861288" sldId="337"/>
        </pc:sldMkLst>
        <pc:spChg chg="mod">
          <ac:chgData name="Julia Kasmire" userId="S::julia.kasmire@manchester.ac.uk::d623be19-69c6-4d1b-89e7-ecc750d13e6c" providerId="AD" clId="Web-{8B8253C9-FC13-79A9-A05A-44CFDD401140}" dt="2020-06-24T16:04:02.285" v="74" actId="20577"/>
          <ac:spMkLst>
            <pc:docMk/>
            <pc:sldMk cId="462861288" sldId="337"/>
            <ac:spMk id="8" creationId="{00000000-0000-0000-0000-000000000000}"/>
          </ac:spMkLst>
        </pc:spChg>
      </pc:sldChg>
      <pc:sldChg chg="modSp add replId">
        <pc:chgData name="Julia Kasmire" userId="S::julia.kasmire@manchester.ac.uk::d623be19-69c6-4d1b-89e7-ecc750d13e6c" providerId="AD" clId="Web-{8B8253C9-FC13-79A9-A05A-44CFDD401140}" dt="2020-06-24T16:04:18.441" v="83" actId="20577"/>
        <pc:sldMkLst>
          <pc:docMk/>
          <pc:sldMk cId="2333033439" sldId="338"/>
        </pc:sldMkLst>
        <pc:spChg chg="mod">
          <ac:chgData name="Julia Kasmire" userId="S::julia.kasmire@manchester.ac.uk::d623be19-69c6-4d1b-89e7-ecc750d13e6c" providerId="AD" clId="Web-{8B8253C9-FC13-79A9-A05A-44CFDD401140}" dt="2020-06-24T16:04:18.441" v="83" actId="20577"/>
          <ac:spMkLst>
            <pc:docMk/>
            <pc:sldMk cId="2333033439" sldId="338"/>
            <ac:spMk id="8" creationId="{00000000-0000-0000-0000-000000000000}"/>
          </ac:spMkLst>
        </pc:spChg>
      </pc:sldChg>
      <pc:sldChg chg="modSp add replId">
        <pc:chgData name="Julia Kasmire" userId="S::julia.kasmire@manchester.ac.uk::d623be19-69c6-4d1b-89e7-ecc750d13e6c" providerId="AD" clId="Web-{8B8253C9-FC13-79A9-A05A-44CFDD401140}" dt="2020-06-24T16:04:30.769" v="91" actId="20577"/>
        <pc:sldMkLst>
          <pc:docMk/>
          <pc:sldMk cId="425347158" sldId="339"/>
        </pc:sldMkLst>
        <pc:spChg chg="mod">
          <ac:chgData name="Julia Kasmire" userId="S::julia.kasmire@manchester.ac.uk::d623be19-69c6-4d1b-89e7-ecc750d13e6c" providerId="AD" clId="Web-{8B8253C9-FC13-79A9-A05A-44CFDD401140}" dt="2020-06-24T16:04:30.769" v="91" actId="20577"/>
          <ac:spMkLst>
            <pc:docMk/>
            <pc:sldMk cId="425347158" sldId="339"/>
            <ac:spMk id="8" creationId="{00000000-0000-0000-0000-000000000000}"/>
          </ac:spMkLst>
        </pc:spChg>
      </pc:sldChg>
      <pc:sldChg chg="modSp add replId">
        <pc:chgData name="Julia Kasmire" userId="S::julia.kasmire@manchester.ac.uk::d623be19-69c6-4d1b-89e7-ecc750d13e6c" providerId="AD" clId="Web-{8B8253C9-FC13-79A9-A05A-44CFDD401140}" dt="2020-06-24T16:04:36.582" v="96" actId="20577"/>
        <pc:sldMkLst>
          <pc:docMk/>
          <pc:sldMk cId="2367939303" sldId="340"/>
        </pc:sldMkLst>
        <pc:spChg chg="mod">
          <ac:chgData name="Julia Kasmire" userId="S::julia.kasmire@manchester.ac.uk::d623be19-69c6-4d1b-89e7-ecc750d13e6c" providerId="AD" clId="Web-{8B8253C9-FC13-79A9-A05A-44CFDD401140}" dt="2020-06-24T16:04:36.582" v="96" actId="20577"/>
          <ac:spMkLst>
            <pc:docMk/>
            <pc:sldMk cId="2367939303" sldId="340"/>
            <ac:spMk id="8" creationId="{00000000-0000-0000-0000-000000000000}"/>
          </ac:spMkLst>
        </pc:spChg>
      </pc:sldChg>
    </pc:docChg>
  </pc:docChgLst>
  <pc:docChgLst>
    <pc:chgData name="Julia Kasmire" userId="S::julia.kasmire@manchester.ac.uk::d623be19-69c6-4d1b-89e7-ecc750d13e6c" providerId="AD" clId="Web-{66E01BD7-2F26-6993-31D8-F411B6562987}"/>
    <pc:docChg chg="modSld">
      <pc:chgData name="Julia Kasmire" userId="S::julia.kasmire@manchester.ac.uk::d623be19-69c6-4d1b-89e7-ecc750d13e6c" providerId="AD" clId="Web-{66E01BD7-2F26-6993-31D8-F411B6562987}" dt="2020-06-29T13:47:14.972" v="8" actId="20577"/>
      <pc:docMkLst>
        <pc:docMk/>
      </pc:docMkLst>
      <pc:sldChg chg="modSp">
        <pc:chgData name="Julia Kasmire" userId="S::julia.kasmire@manchester.ac.uk::d623be19-69c6-4d1b-89e7-ecc750d13e6c" providerId="AD" clId="Web-{66E01BD7-2F26-6993-31D8-F411B6562987}" dt="2020-06-29T13:47:06.456" v="0" actId="20577"/>
        <pc:sldMkLst>
          <pc:docMk/>
          <pc:sldMk cId="3613375283" sldId="349"/>
        </pc:sldMkLst>
        <pc:spChg chg="mod">
          <ac:chgData name="Julia Kasmire" userId="S::julia.kasmire@manchester.ac.uk::d623be19-69c6-4d1b-89e7-ecc750d13e6c" providerId="AD" clId="Web-{66E01BD7-2F26-6993-31D8-F411B6562987}" dt="2020-06-29T13:47:06.456" v="0" actId="20577"/>
          <ac:spMkLst>
            <pc:docMk/>
            <pc:sldMk cId="3613375283" sldId="349"/>
            <ac:spMk id="9" creationId="{00000000-0000-0000-0000-000000000000}"/>
          </ac:spMkLst>
        </pc:spChg>
      </pc:sldChg>
      <pc:sldChg chg="modSp">
        <pc:chgData name="Julia Kasmire" userId="S::julia.kasmire@manchester.ac.uk::d623be19-69c6-4d1b-89e7-ecc750d13e6c" providerId="AD" clId="Web-{66E01BD7-2F26-6993-31D8-F411B6562987}" dt="2020-06-29T13:47:10.722" v="3" actId="20577"/>
        <pc:sldMkLst>
          <pc:docMk/>
          <pc:sldMk cId="1265619969" sldId="352"/>
        </pc:sldMkLst>
        <pc:spChg chg="mod">
          <ac:chgData name="Julia Kasmire" userId="S::julia.kasmire@manchester.ac.uk::d623be19-69c6-4d1b-89e7-ecc750d13e6c" providerId="AD" clId="Web-{66E01BD7-2F26-6993-31D8-F411B6562987}" dt="2020-06-29T13:47:10.722" v="3" actId="20577"/>
          <ac:spMkLst>
            <pc:docMk/>
            <pc:sldMk cId="1265619969" sldId="352"/>
            <ac:spMk id="9" creationId="{00000000-0000-0000-0000-000000000000}"/>
          </ac:spMkLst>
        </pc:spChg>
      </pc:sldChg>
      <pc:sldChg chg="modSp">
        <pc:chgData name="Julia Kasmire" userId="S::julia.kasmire@manchester.ac.uk::d623be19-69c6-4d1b-89e7-ecc750d13e6c" providerId="AD" clId="Web-{66E01BD7-2F26-6993-31D8-F411B6562987}" dt="2020-06-29T13:47:14.034" v="6" actId="20577"/>
        <pc:sldMkLst>
          <pc:docMk/>
          <pc:sldMk cId="207184115" sldId="354"/>
        </pc:sldMkLst>
        <pc:spChg chg="mod">
          <ac:chgData name="Julia Kasmire" userId="S::julia.kasmire@manchester.ac.uk::d623be19-69c6-4d1b-89e7-ecc750d13e6c" providerId="AD" clId="Web-{66E01BD7-2F26-6993-31D8-F411B6562987}" dt="2020-06-29T13:47:14.034" v="6" actId="20577"/>
          <ac:spMkLst>
            <pc:docMk/>
            <pc:sldMk cId="207184115" sldId="354"/>
            <ac:spMk id="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29/06/2020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A4D20-D0BF-4998-B5E6-93279BA7C62A}" type="datetimeFigureOut">
              <a:rPr lang="en-GB" smtClean="0"/>
              <a:t>29/06/2020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EA4DF-0DF3-4155-BD83-BDA9F29E7ADB}" type="slidenum">
              <a:rPr lang="en-GB" smtClean="0"/>
              <a:t>‹#›</a:t>
            </a:fld>
            <a:endParaRPr lang="en-GB"/>
          </a:p>
        </p:txBody>
      </p:sp>
    </p:spTree>
    <p:extLst>
      <p:ext uri="{BB962C8B-B14F-4D97-AF65-F5344CB8AC3E}">
        <p14:creationId xmlns:p14="http://schemas.microsoft.com/office/powerpoint/2010/main" val="1201699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cikit-learn.org/stable/modules/generated/sklearn.metrics.accuracy_score.html#sklearn.metrics.accuracy_score"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scikit-learn.org/stable/modules/generated/sklearn.metrics.recall_score.html#sklearn.metrics.recall_score" TargetMode="External"/><Relationship Id="rId4" Type="http://schemas.openxmlformats.org/officeDocument/2006/relationships/hyperlink" Target="https://scikit-learn.org/stable/modules/generated/sklearn.metrics.precision_score.html#sklearn.metrics.precision_scor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GB" dirty="0"/>
              <a:t>Hello everyone.  </a:t>
            </a:r>
          </a:p>
          <a:p>
            <a:pPr>
              <a:buFont typeface="Arial" pitchFamily="34" charset="0"/>
              <a:buChar char="•"/>
            </a:pPr>
            <a:endParaRPr lang="en-GB" dirty="0"/>
          </a:p>
          <a:p>
            <a:pPr>
              <a:buFont typeface="Arial" pitchFamily="34" charset="0"/>
              <a:buChar char="•"/>
            </a:pPr>
            <a:r>
              <a:rPr lang="en-GB" dirty="0"/>
              <a:t>The webinar starts</a:t>
            </a:r>
            <a:r>
              <a:rPr lang="en-GB" baseline="0" dirty="0"/>
              <a:t> in 5 minutes.  </a:t>
            </a:r>
          </a:p>
          <a:p>
            <a:pPr>
              <a:buFont typeface="Arial" pitchFamily="34" charset="0"/>
              <a:buChar char="•"/>
            </a:pPr>
            <a:endParaRPr lang="en-GB" baseline="0" dirty="0"/>
          </a:p>
          <a:p>
            <a:pPr>
              <a:buFont typeface="Arial" pitchFamily="34" charset="0"/>
              <a:buChar char="•"/>
            </a:pPr>
            <a:r>
              <a:rPr lang="en-GB" baseline="0" dirty="0"/>
              <a:t>Hopefully you can all hear me –you are on mute and will stay on mute throughout.  </a:t>
            </a:r>
          </a:p>
          <a:p>
            <a:pPr>
              <a:buFont typeface="Arial" pitchFamily="34" charset="0"/>
              <a:buChar char="•"/>
            </a:pPr>
            <a:endParaRPr lang="en-GB" baseline="0" dirty="0"/>
          </a:p>
          <a:p>
            <a:pPr>
              <a:buFont typeface="Arial" pitchFamily="34" charset="0"/>
              <a:buChar char="•"/>
            </a:pPr>
            <a:r>
              <a:rPr lang="en-GB" baseline="0" dirty="0"/>
              <a:t>If you want to ask a question you can do so at any time by typing into the questions box at the top right of your screen – press the red arrow if you can’t see it.  </a:t>
            </a:r>
            <a:endParaRPr lang="en-GB" dirty="0"/>
          </a:p>
        </p:txBody>
      </p:sp>
      <p:sp>
        <p:nvSpPr>
          <p:cNvPr id="4" name="Slide Number Placeholder 3"/>
          <p:cNvSpPr>
            <a:spLocks noGrp="1"/>
          </p:cNvSpPr>
          <p:nvPr>
            <p:ph type="sldNum" sz="quarter" idx="10"/>
          </p:nvPr>
        </p:nvSpPr>
        <p:spPr/>
        <p:txBody>
          <a:bodyPr/>
          <a:lstStyle/>
          <a:p>
            <a:fld id="{60AD55C9-684C-4B43-B31D-7F03C8782989}" type="slidenum">
              <a:rPr lang="en-GB" smtClean="0"/>
              <a:pPr/>
              <a:t>1</a:t>
            </a:fld>
            <a:endParaRPr lang="en-GB"/>
          </a:p>
        </p:txBody>
      </p:sp>
    </p:spTree>
    <p:extLst>
      <p:ext uri="{BB962C8B-B14F-4D97-AF65-F5344CB8AC3E}">
        <p14:creationId xmlns:p14="http://schemas.microsoft.com/office/powerpoint/2010/main" val="4221796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Classification probabilities depend on teaching a machine what is associated with each class. This is achieved by taking a </a:t>
            </a:r>
          </a:p>
          <a:p>
            <a:r>
              <a:rPr lang="en-GB" dirty="0"/>
              <a:t>CLICK</a:t>
            </a:r>
          </a:p>
          <a:p>
            <a:r>
              <a:rPr lang="en-GB" dirty="0"/>
              <a:t>training set of documents that is correctly (and probably manually) classified and using it to train a</a:t>
            </a:r>
          </a:p>
          <a:p>
            <a:r>
              <a:rPr lang="en-GB" dirty="0"/>
              <a:t>CLICK</a:t>
            </a:r>
          </a:p>
          <a:p>
            <a:r>
              <a:rPr lang="en-GB" dirty="0"/>
              <a:t>Learning algorithm, which does a fancy-pants version of word-frequency counts to find the most common words or combination of words that are associated with each category. </a:t>
            </a:r>
          </a:p>
          <a:p>
            <a:r>
              <a:rPr lang="en-GB" dirty="0"/>
              <a:t>For example, words like ‘quantum’ or ‘boson’ or ‘quark’ probably only occurs in physics articles, so if a document has one or more of those words, it is very probably a physics paper. Likewise, biology articles have their own words or phrases that are more or less unique to biology, and maths has its own, etc. etc.  </a:t>
            </a:r>
          </a:p>
          <a:p>
            <a:endParaRPr lang="en-GB" dirty="0"/>
          </a:p>
          <a:p>
            <a:r>
              <a:rPr lang="en-GB" dirty="0"/>
              <a:t>Then, you need to test your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a test set of documents, also correctly classified, that the learning algorithm has not yet seen.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Your learning algorithm should do as well or better than a benchmark, which might just be people or it might be previous learning algorithms. </a:t>
            </a:r>
          </a:p>
          <a:p>
            <a:r>
              <a:rPr lang="en-GB" dirty="0"/>
              <a:t>Performance has a few components, and you may want to only focus on improving on one of them. </a:t>
            </a:r>
          </a:p>
          <a:p>
            <a:r>
              <a:rPr lang="en-GB" sz="1200" b="0" i="0" u="none" strike="noStrike" kern="1200" dirty="0">
                <a:solidFill>
                  <a:schemeClr val="tx1"/>
                </a:solidFill>
                <a:effectLst/>
                <a:latin typeface="+mn-lt"/>
                <a:ea typeface="+mn-ea"/>
                <a:cs typeface="+mn-cs"/>
                <a:hlinkClick r:id="rId3"/>
              </a:rPr>
              <a:t>Accuracy</a:t>
            </a:r>
            <a:r>
              <a:rPr lang="en-GB" sz="1200" b="0" i="0" kern="1200" dirty="0">
                <a:solidFill>
                  <a:schemeClr val="tx1"/>
                </a:solidFill>
                <a:effectLst/>
                <a:latin typeface="+mn-lt"/>
                <a:ea typeface="+mn-ea"/>
                <a:cs typeface="+mn-cs"/>
              </a:rPr>
              <a:t> refers to how many predictions our model makes that are completely correct.</a:t>
            </a:r>
          </a:p>
          <a:p>
            <a:r>
              <a:rPr lang="en-GB" sz="1200" b="0" i="0" u="none" strike="noStrike" kern="1200" dirty="0">
                <a:solidFill>
                  <a:schemeClr val="tx1"/>
                </a:solidFill>
                <a:effectLst/>
                <a:latin typeface="+mn-lt"/>
                <a:ea typeface="+mn-ea"/>
                <a:cs typeface="+mn-cs"/>
                <a:hlinkClick r:id="rId4"/>
              </a:rPr>
              <a:t>Precision</a:t>
            </a:r>
            <a:r>
              <a:rPr lang="en-GB" sz="1200" b="0" i="0" kern="1200" dirty="0">
                <a:solidFill>
                  <a:schemeClr val="tx1"/>
                </a:solidFill>
                <a:effectLst/>
                <a:latin typeface="+mn-lt"/>
                <a:ea typeface="+mn-ea"/>
                <a:cs typeface="+mn-cs"/>
              </a:rPr>
              <a:t> describes the ratio of true positives to true positives plus false positives in our predictions.</a:t>
            </a:r>
          </a:p>
          <a:p>
            <a:r>
              <a:rPr lang="en-GB" sz="1200" b="0" i="0" u="none" strike="noStrike" kern="1200" dirty="0">
                <a:solidFill>
                  <a:schemeClr val="tx1"/>
                </a:solidFill>
                <a:effectLst/>
                <a:latin typeface="+mn-lt"/>
                <a:ea typeface="+mn-ea"/>
                <a:cs typeface="+mn-cs"/>
                <a:hlinkClick r:id="rId5"/>
              </a:rPr>
              <a:t>Recall</a:t>
            </a:r>
            <a:r>
              <a:rPr lang="en-GB" sz="1200" b="0" i="0" kern="1200" dirty="0">
                <a:solidFill>
                  <a:schemeClr val="tx1"/>
                </a:solidFill>
                <a:effectLst/>
                <a:latin typeface="+mn-lt"/>
                <a:ea typeface="+mn-ea"/>
                <a:cs typeface="+mn-cs"/>
              </a:rPr>
              <a:t> describes the ratio of true positives to true positives plus false negatives in our predictions.</a:t>
            </a:r>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10</a:t>
            </a:fld>
            <a:endParaRPr lang="en-GB"/>
          </a:p>
        </p:txBody>
      </p:sp>
    </p:spTree>
    <p:extLst>
      <p:ext uri="{BB962C8B-B14F-4D97-AF65-F5344CB8AC3E}">
        <p14:creationId xmlns:p14="http://schemas.microsoft.com/office/powerpoint/2010/main" val="3067682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Sentiment analysis is a classification task. Instead of classes like ‘physics’ or ‘maths’ or ‘biology’, there would be classes like ‘positive’ and ‘negative’ or sometimes also ‘neutral’. </a:t>
            </a:r>
          </a:p>
          <a:p>
            <a:r>
              <a:rPr lang="en-GB" dirty="0"/>
              <a:t>There are training and test sets</a:t>
            </a:r>
          </a:p>
          <a:p>
            <a:r>
              <a:rPr lang="en-GB" dirty="0"/>
              <a:t>CLICK</a:t>
            </a:r>
          </a:p>
          <a:p>
            <a:r>
              <a:rPr lang="en-GB" dirty="0"/>
              <a:t>already available, if you want to use them but you can make your own training and test sets too.</a:t>
            </a:r>
          </a:p>
          <a:p>
            <a:r>
              <a:rPr lang="en-GB" dirty="0"/>
              <a:t>There are also </a:t>
            </a:r>
          </a:p>
          <a:p>
            <a:r>
              <a:rPr lang="en-GB" dirty="0"/>
              <a:t>CLICK</a:t>
            </a:r>
          </a:p>
          <a:p>
            <a:r>
              <a:rPr lang="en-GB" dirty="0"/>
              <a:t>Tools and pre-trained models available, if you want to do basic sentiment analysis. But, if you want to do something new or specific, you may need to train your own classifier on your own training data. </a:t>
            </a:r>
          </a:p>
          <a:p>
            <a:r>
              <a:rPr lang="en-GB" dirty="0"/>
              <a:t>CLICK</a:t>
            </a:r>
          </a:p>
          <a:p>
            <a:r>
              <a:rPr lang="en-GB" dirty="0"/>
              <a:t>If you are doing an entirely novel task or using entirely novel training sets, benchmarks may not be available or relevant. Performance metrics still are and you have to be clear about how your model scores on the different metrics, which ones you are trying to optimise, etc. </a:t>
            </a:r>
          </a:p>
          <a:p>
            <a:r>
              <a:rPr lang="en-GB" dirty="0"/>
              <a:t>You optimise them by updating your classifier with new training data. You need to be clear about why you update it, what data you use to update it, what effect that has on the performance, etc. </a:t>
            </a:r>
          </a:p>
          <a:p>
            <a:endParaRPr lang="en-GB" dirty="0"/>
          </a:p>
          <a:p>
            <a:r>
              <a:rPr lang="en-GB" dirty="0"/>
              <a:t>Let’s take a closer look at how sentiment analysis and model training works.  </a:t>
            </a:r>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11</a:t>
            </a:fld>
            <a:endParaRPr lang="en-GB"/>
          </a:p>
        </p:txBody>
      </p:sp>
    </p:spTree>
    <p:extLst>
      <p:ext uri="{BB962C8B-B14F-4D97-AF65-F5344CB8AC3E}">
        <p14:creationId xmlns:p14="http://schemas.microsoft.com/office/powerpoint/2010/main" val="348254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Imagine that we have a prepared training set and that it looks like </a:t>
            </a:r>
          </a:p>
          <a:p>
            <a:r>
              <a:rPr lang="en-GB" dirty="0"/>
              <a:t>CLICK</a:t>
            </a:r>
          </a:p>
          <a:p>
            <a:r>
              <a:rPr lang="en-GB" dirty="0"/>
              <a:t>This. Each item in this set is a string and each item has a class, either ‘</a:t>
            </a:r>
            <a:r>
              <a:rPr lang="en-GB" dirty="0" err="1"/>
              <a:t>pos</a:t>
            </a:r>
            <a:r>
              <a:rPr lang="en-GB" dirty="0"/>
              <a:t>’ or ‘neg’. </a:t>
            </a:r>
          </a:p>
          <a:p>
            <a:r>
              <a:rPr lang="en-GB" dirty="0"/>
              <a:t>Similarly, we have a prepared test set and it looks like</a:t>
            </a:r>
          </a:p>
          <a:p>
            <a:r>
              <a:rPr lang="en-GB" dirty="0"/>
              <a:t>CLICK</a:t>
            </a:r>
          </a:p>
          <a:p>
            <a:r>
              <a:rPr lang="en-GB" dirty="0"/>
              <a:t>This. It is more or less the same as our training set, but shares no documents in common. </a:t>
            </a:r>
            <a:br>
              <a:rPr lang="en-GB" dirty="0"/>
            </a:br>
            <a:r>
              <a:rPr lang="en-GB" dirty="0"/>
              <a:t>Although we have prepared training and test data sets, let’s imagine that we need to train our own classifier, which is likely to be a naïve </a:t>
            </a:r>
            <a:r>
              <a:rPr lang="en-GB" dirty="0" err="1"/>
              <a:t>bayes</a:t>
            </a:r>
            <a:r>
              <a:rPr lang="en-GB" dirty="0"/>
              <a:t> classification tool (there are other options).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r>
              <a:rPr lang="en-GB" dirty="0"/>
              <a:t>These take the training data that you pass to them, extract features from the string and associate those features with being either ‘</a:t>
            </a:r>
            <a:r>
              <a:rPr lang="en-GB" dirty="0" err="1"/>
              <a:t>pos</a:t>
            </a:r>
            <a:r>
              <a:rPr lang="en-GB" dirty="0"/>
              <a:t>’ </a:t>
            </a:r>
            <a:r>
              <a:rPr lang="en-GB" dirty="0" err="1"/>
              <a:t>or‘neg</a:t>
            </a:r>
            <a:r>
              <a:rPr lang="en-GB" dirty="0"/>
              <a:t>’. </a:t>
            </a:r>
          </a:p>
          <a:p>
            <a:r>
              <a:rPr lang="en-GB" dirty="0"/>
              <a:t>Then, for testing, the trained classifier sums up the features and finds, on balance, whether the test sentence is likely to be ‘</a:t>
            </a:r>
            <a:r>
              <a:rPr lang="en-GB" dirty="0" err="1"/>
              <a:t>pos</a:t>
            </a:r>
            <a:r>
              <a:rPr lang="en-GB" dirty="0"/>
              <a:t>’ or ‘neg’. </a:t>
            </a:r>
          </a:p>
          <a:p>
            <a:endParaRPr lang="en-GB" dirty="0"/>
          </a:p>
          <a:p>
            <a:r>
              <a:rPr lang="en-GB" dirty="0"/>
              <a:t>This is a bit like trying to reverse engineer a marking criteria based on marked exam papers, and then applying your reverse engineered criteria to unmarked papers. </a:t>
            </a:r>
          </a:p>
          <a:p>
            <a:r>
              <a:rPr lang="en-GB" dirty="0"/>
              <a:t>The accuracy, both for the sentiment analyser or for a reverse engineered marking criteria, would be to compare the decisions made in the test set to the scores assigned in the test data or the marks given by the real marking criteria.</a:t>
            </a:r>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12</a:t>
            </a:fld>
            <a:endParaRPr lang="en-GB"/>
          </a:p>
        </p:txBody>
      </p:sp>
    </p:spTree>
    <p:extLst>
      <p:ext uri="{BB962C8B-B14F-4D97-AF65-F5344CB8AC3E}">
        <p14:creationId xmlns:p14="http://schemas.microsoft.com/office/powerpoint/2010/main" val="1771544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an example. </a:t>
            </a:r>
          </a:p>
          <a:p>
            <a:r>
              <a:rPr lang="en-GB" dirty="0"/>
              <a:t>CLICK</a:t>
            </a:r>
          </a:p>
          <a:p>
            <a:r>
              <a:rPr lang="en-GB" dirty="0"/>
              <a:t>Imagine my entire training data set was these two sentences, one positive and one negative. Each sentence has some unique words and some shared words. The extracted features </a:t>
            </a:r>
          </a:p>
          <a:p>
            <a:r>
              <a:rPr lang="en-GB" dirty="0"/>
              <a:t>CLICK</a:t>
            </a:r>
          </a:p>
          <a:p>
            <a:r>
              <a:rPr lang="en-GB" dirty="0"/>
              <a:t>would be that love and sandwich are positive while can’t, deal and with are negative. I and this are neutral as they both appear in both sentences. </a:t>
            </a:r>
          </a:p>
          <a:p>
            <a:r>
              <a:rPr lang="en-GB" dirty="0"/>
              <a:t>CLICK</a:t>
            </a:r>
          </a:p>
          <a:p>
            <a:r>
              <a:rPr lang="en-GB" dirty="0"/>
              <a:t>If our test sentence is ‘I deal with sandwiches’ the sentiment analyser would find </a:t>
            </a:r>
          </a:p>
          <a:p>
            <a:r>
              <a:rPr lang="en-GB" dirty="0"/>
              <a:t>CLICK</a:t>
            </a:r>
          </a:p>
          <a:p>
            <a:r>
              <a:rPr lang="en-GB" dirty="0"/>
              <a:t>one neutral word, two negative words and one positive word. It would probably return a prediction of </a:t>
            </a:r>
          </a:p>
          <a:p>
            <a:r>
              <a:rPr lang="en-GB" dirty="0"/>
              <a:t>CLICK</a:t>
            </a:r>
          </a:p>
          <a:p>
            <a:r>
              <a:rPr lang="en-GB" dirty="0"/>
              <a:t>‘neg’, but which numerically might be a -0.25. “I deal with sandwiches” isn’t strongly negative, but it is more negative than it is positive because “deal with” implies hassle or bother. As the prediction matched the real class assigned to the sentence, our accuracy rating would be good.</a:t>
            </a:r>
          </a:p>
          <a:p>
            <a:r>
              <a:rPr lang="en-GB" dirty="0"/>
              <a:t>CLICK</a:t>
            </a:r>
          </a:p>
          <a:p>
            <a:r>
              <a:rPr lang="en-GB" dirty="0"/>
              <a:t>You can specify more sophisticated classifiers. They can look at co-occurrence, semantic roles, keywords, and more rather than simple frequency, or they can give more weight to first or last words. There are a lot of options that might be more or less suitable, depending on the research question and data set. </a:t>
            </a:r>
          </a:p>
        </p:txBody>
      </p:sp>
      <p:sp>
        <p:nvSpPr>
          <p:cNvPr id="4" name="Slide Number Placeholder 3"/>
          <p:cNvSpPr>
            <a:spLocks noGrp="1"/>
          </p:cNvSpPr>
          <p:nvPr>
            <p:ph type="sldNum" sz="quarter" idx="5"/>
          </p:nvPr>
        </p:nvSpPr>
        <p:spPr/>
        <p:txBody>
          <a:bodyPr/>
          <a:lstStyle/>
          <a:p>
            <a:fld id="{09DEA4DF-0DF3-4155-BD83-BDA9F29E7ADB}" type="slidenum">
              <a:rPr lang="en-GB" smtClean="0"/>
              <a:t>13</a:t>
            </a:fld>
            <a:endParaRPr lang="en-GB"/>
          </a:p>
        </p:txBody>
      </p:sp>
    </p:spTree>
    <p:extLst>
      <p:ext uri="{BB962C8B-B14F-4D97-AF65-F5344CB8AC3E}">
        <p14:creationId xmlns:p14="http://schemas.microsoft.com/office/powerpoint/2010/main" val="3338394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sentiment analysis training and test data sets I showed you here are TRIVIALLY small. </a:t>
            </a:r>
          </a:p>
          <a:p>
            <a:r>
              <a:rPr lang="en-GB" dirty="0"/>
              <a:t>CLICK</a:t>
            </a:r>
          </a:p>
          <a:p>
            <a:r>
              <a:rPr lang="en-GB" dirty="0"/>
              <a:t>Real ones have tens of thousands, hundreds of thousands, or even millions of items. </a:t>
            </a:r>
          </a:p>
          <a:p>
            <a:r>
              <a:rPr lang="en-GB" dirty="0"/>
              <a:t>Training a classifier on a very big data set means associating the score with EVERY FEATURE in the training set, which can be VERY computationally intensive. Many of those features won’t be relevant, so if resources are tight…</a:t>
            </a:r>
          </a:p>
          <a:p>
            <a:r>
              <a:rPr lang="en-GB" dirty="0"/>
              <a:t>CLICK</a:t>
            </a:r>
          </a:p>
          <a:p>
            <a:r>
              <a:rPr lang="en-GB" dirty="0"/>
              <a:t>You </a:t>
            </a:r>
            <a:r>
              <a:rPr lang="en-GB"/>
              <a:t>should process your training data to </a:t>
            </a:r>
            <a:r>
              <a:rPr lang="en-GB" dirty="0"/>
              <a:t>reduce the number of, hopefully irrelevant, features like punctuation, stop words, different forms of the ‘same words’ etc. </a:t>
            </a:r>
          </a:p>
          <a:p>
            <a:endParaRPr lang="en-GB" dirty="0"/>
          </a:p>
          <a:p>
            <a:r>
              <a:rPr lang="en-GB" dirty="0"/>
              <a:t>Your computer will be much less happy trying to extract the features for unprocessed text</a:t>
            </a:r>
          </a:p>
          <a:p>
            <a:r>
              <a:rPr lang="en-GB" dirty="0"/>
              <a:t>CLICK</a:t>
            </a:r>
          </a:p>
          <a:p>
            <a:r>
              <a:rPr lang="en-GB" dirty="0"/>
              <a:t>That it would be trying to extract the features for processed text</a:t>
            </a:r>
          </a:p>
          <a:p>
            <a:r>
              <a:rPr lang="en-GB" dirty="0"/>
              <a:t>CLICK</a:t>
            </a:r>
          </a:p>
          <a:p>
            <a:r>
              <a:rPr lang="en-GB" dirty="0"/>
              <a:t>So, unless your research really needs extracted features for different word forms, do the processing!</a:t>
            </a:r>
          </a:p>
          <a:p>
            <a:endParaRPr lang="en-GB" dirty="0"/>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14</a:t>
            </a:fld>
            <a:endParaRPr lang="en-GB"/>
          </a:p>
        </p:txBody>
      </p:sp>
    </p:spTree>
    <p:extLst>
      <p:ext uri="{BB962C8B-B14F-4D97-AF65-F5344CB8AC3E}">
        <p14:creationId xmlns:p14="http://schemas.microsoft.com/office/powerpoint/2010/main" val="3089721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on to extracted entities and network graphs. </a:t>
            </a:r>
          </a:p>
          <a:p>
            <a:r>
              <a:rPr lang="en-GB" dirty="0"/>
              <a:t>CLICK</a:t>
            </a:r>
          </a:p>
          <a:p>
            <a:r>
              <a:rPr lang="en-GB" dirty="0"/>
              <a:t>Network graphs are like a map of the relationships between things. </a:t>
            </a:r>
          </a:p>
          <a:p>
            <a:r>
              <a:rPr lang="en-GB" dirty="0"/>
              <a:t>CLICK</a:t>
            </a:r>
          </a:p>
          <a:p>
            <a:r>
              <a:rPr lang="en-GB" dirty="0"/>
              <a:t>The things, known as nodes, can represent just about anything – people, businesses, cities, social movements, rock bands, whatever. </a:t>
            </a:r>
          </a:p>
          <a:p>
            <a:r>
              <a:rPr lang="en-GB" dirty="0"/>
              <a:t>CLICK</a:t>
            </a:r>
          </a:p>
          <a:p>
            <a:r>
              <a:rPr lang="en-GB" dirty="0"/>
              <a:t>The relationships between those things are links, usually called edges in network graph terminology, and can represent just about any kind of relationship – social, financial, influential, oppositional, whatever. </a:t>
            </a:r>
          </a:p>
        </p:txBody>
      </p:sp>
      <p:sp>
        <p:nvSpPr>
          <p:cNvPr id="4" name="Slide Number Placeholder 3"/>
          <p:cNvSpPr>
            <a:spLocks noGrp="1"/>
          </p:cNvSpPr>
          <p:nvPr>
            <p:ph type="sldNum" sz="quarter" idx="5"/>
          </p:nvPr>
        </p:nvSpPr>
        <p:spPr/>
        <p:txBody>
          <a:bodyPr/>
          <a:lstStyle/>
          <a:p>
            <a:fld id="{09DEA4DF-0DF3-4155-BD83-BDA9F29E7ADB}" type="slidenum">
              <a:rPr lang="en-GB" smtClean="0"/>
              <a:t>15</a:t>
            </a:fld>
            <a:endParaRPr lang="en-GB"/>
          </a:p>
        </p:txBody>
      </p:sp>
    </p:spTree>
    <p:extLst>
      <p:ext uri="{BB962C8B-B14F-4D97-AF65-F5344CB8AC3E}">
        <p14:creationId xmlns:p14="http://schemas.microsoft.com/office/powerpoint/2010/main" val="273607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various main features that a network can have or not have. For example, </a:t>
            </a:r>
          </a:p>
          <a:p>
            <a:r>
              <a:rPr lang="en-GB" dirty="0"/>
              <a:t>CLICK </a:t>
            </a:r>
          </a:p>
          <a:p>
            <a:r>
              <a:rPr lang="en-GB" dirty="0"/>
              <a:t>an ‘undirected’ network graph has edges that are bi-directional, which is pretty much the same as having edges that are </a:t>
            </a:r>
          </a:p>
          <a:p>
            <a:r>
              <a:rPr lang="en-GB" dirty="0"/>
              <a:t>CLICK</a:t>
            </a:r>
          </a:p>
          <a:p>
            <a:r>
              <a:rPr lang="en-GB" dirty="0"/>
              <a:t>Directionless. </a:t>
            </a:r>
          </a:p>
          <a:p>
            <a:endParaRPr lang="en-GB" dirty="0"/>
          </a:p>
          <a:p>
            <a:r>
              <a:rPr lang="en-GB" dirty="0"/>
              <a:t>Undirected graphs are meant to represent relationships that are reciprocal or that have no clear difference between object or subject. For example, if Noah and Sherry here work together, then Noah has a colleague relationship with Sherry and Sherry has a colleague relationship with Noah.  </a:t>
            </a:r>
          </a:p>
        </p:txBody>
      </p:sp>
      <p:sp>
        <p:nvSpPr>
          <p:cNvPr id="4" name="Slide Number Placeholder 3"/>
          <p:cNvSpPr>
            <a:spLocks noGrp="1"/>
          </p:cNvSpPr>
          <p:nvPr>
            <p:ph type="sldNum" sz="quarter" idx="5"/>
          </p:nvPr>
        </p:nvSpPr>
        <p:spPr/>
        <p:txBody>
          <a:bodyPr/>
          <a:lstStyle/>
          <a:p>
            <a:fld id="{09DEA4DF-0DF3-4155-BD83-BDA9F29E7ADB}" type="slidenum">
              <a:rPr lang="en-GB" smtClean="0"/>
              <a:t>16</a:t>
            </a:fld>
            <a:endParaRPr lang="en-GB"/>
          </a:p>
        </p:txBody>
      </p:sp>
    </p:spTree>
    <p:extLst>
      <p:ext uri="{BB962C8B-B14F-4D97-AF65-F5344CB8AC3E}">
        <p14:creationId xmlns:p14="http://schemas.microsoft.com/office/powerpoint/2010/main" val="710486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Alternatively, network graphs can be </a:t>
            </a:r>
          </a:p>
          <a:p>
            <a:r>
              <a:rPr lang="en-GB" dirty="0"/>
              <a:t>CLICK </a:t>
            </a:r>
          </a:p>
          <a:p>
            <a:r>
              <a:rPr lang="en-GB" dirty="0"/>
              <a:t>directed, meaning that the edges go from one node to the other. These kinds of network graphs are used to map </a:t>
            </a:r>
          </a:p>
          <a:p>
            <a:r>
              <a:rPr lang="en-GB" dirty="0"/>
              <a:t>CLICK</a:t>
            </a:r>
          </a:p>
          <a:p>
            <a:r>
              <a:rPr lang="en-GB" dirty="0"/>
              <a:t>non-reciprocal relationships</a:t>
            </a:r>
          </a:p>
          <a:p>
            <a:r>
              <a:rPr lang="en-GB" dirty="0"/>
              <a:t>CLICK</a:t>
            </a:r>
          </a:p>
          <a:p>
            <a:r>
              <a:rPr lang="en-GB" dirty="0"/>
              <a:t>Although you can have a second set of edges that go the other way to show a reciprocal but unequal relationship. </a:t>
            </a:r>
          </a:p>
          <a:p>
            <a:endParaRPr lang="en-GB" dirty="0"/>
          </a:p>
          <a:p>
            <a:r>
              <a:rPr lang="en-GB" dirty="0"/>
              <a:t>For example, here we see the woman in the </a:t>
            </a:r>
            <a:r>
              <a:rPr lang="en-GB" dirty="0" err="1"/>
              <a:t>center</a:t>
            </a:r>
            <a:r>
              <a:rPr lang="en-GB" dirty="0"/>
              <a:t> is a doctor. You can tell because she has a stethoscope. She is connected to all of the other people because they are patients registered with her, so the edges connecting her to them represent responsibility. All of those patients also have a relationship with her, and so they are connected by edges too. But they do not have the same relationship with her that she has with them because they rely on her rather while she is responsible for them. </a:t>
            </a:r>
          </a:p>
          <a:p>
            <a:endParaRPr lang="en-GB" dirty="0"/>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17</a:t>
            </a:fld>
            <a:endParaRPr lang="en-GB"/>
          </a:p>
        </p:txBody>
      </p:sp>
    </p:spTree>
    <p:extLst>
      <p:ext uri="{BB962C8B-B14F-4D97-AF65-F5344CB8AC3E}">
        <p14:creationId xmlns:p14="http://schemas.microsoft.com/office/powerpoint/2010/main" val="897156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network graphs can also be</a:t>
            </a:r>
          </a:p>
          <a:p>
            <a:r>
              <a:rPr lang="en-GB" dirty="0"/>
              <a:t>CLICK</a:t>
            </a:r>
          </a:p>
          <a:p>
            <a:r>
              <a:rPr lang="en-GB" dirty="0"/>
              <a:t>Unweighted, meaning that all of the edges are drawn the same way and are seen as equivalent . </a:t>
            </a:r>
          </a:p>
          <a:p>
            <a:r>
              <a:rPr lang="en-GB" dirty="0"/>
              <a:t>CLICK</a:t>
            </a:r>
          </a:p>
          <a:p>
            <a:r>
              <a:rPr lang="en-GB" dirty="0"/>
              <a:t>This indicates that their relationships are of equal strength, or value, or age, or whatever. </a:t>
            </a:r>
          </a:p>
          <a:p>
            <a:endParaRPr lang="en-GB" dirty="0"/>
          </a:p>
          <a:p>
            <a:r>
              <a:rPr lang="en-GB" dirty="0"/>
              <a:t>So, in this example, we see Sherry and Noah again, but also another colleague Marisol. These unweighted edges indicated that they are all equally likely to work with each other or that they otherwise have the ‘same’ depth of relationship. </a:t>
            </a:r>
          </a:p>
        </p:txBody>
      </p:sp>
      <p:sp>
        <p:nvSpPr>
          <p:cNvPr id="4" name="Slide Number Placeholder 3"/>
          <p:cNvSpPr>
            <a:spLocks noGrp="1"/>
          </p:cNvSpPr>
          <p:nvPr>
            <p:ph type="sldNum" sz="quarter" idx="5"/>
          </p:nvPr>
        </p:nvSpPr>
        <p:spPr/>
        <p:txBody>
          <a:bodyPr/>
          <a:lstStyle/>
          <a:p>
            <a:fld id="{09DEA4DF-0DF3-4155-BD83-BDA9F29E7ADB}" type="slidenum">
              <a:rPr lang="en-GB" smtClean="0"/>
              <a:t>18</a:t>
            </a:fld>
            <a:endParaRPr lang="en-GB"/>
          </a:p>
        </p:txBody>
      </p:sp>
    </p:spTree>
    <p:extLst>
      <p:ext uri="{BB962C8B-B14F-4D97-AF65-F5344CB8AC3E}">
        <p14:creationId xmlns:p14="http://schemas.microsoft.com/office/powerpoint/2010/main" val="1022212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contrast, a network graph that is </a:t>
            </a:r>
          </a:p>
          <a:p>
            <a:r>
              <a:rPr lang="en-GB" dirty="0"/>
              <a:t>CLICK</a:t>
            </a:r>
          </a:p>
          <a:p>
            <a:r>
              <a:rPr lang="en-GB" dirty="0"/>
              <a:t>Weighted has edges of varying weight, indicating</a:t>
            </a:r>
          </a:p>
          <a:p>
            <a:r>
              <a:rPr lang="en-GB" dirty="0"/>
              <a:t>CLICK</a:t>
            </a:r>
          </a:p>
          <a:p>
            <a:r>
              <a:rPr lang="en-GB" dirty="0"/>
              <a:t>That the relationships do not have all the same strength, value, age, etc. </a:t>
            </a:r>
          </a:p>
          <a:p>
            <a:endParaRPr lang="en-GB" dirty="0"/>
          </a:p>
          <a:p>
            <a:r>
              <a:rPr lang="en-GB" dirty="0"/>
              <a:t>Returning to our colleague example, this time, we see that Sherry and Marisol have a bolder, bluer edge between them. This could mean that they work on the same project together relatively often, perhaps 3 days out of a given week. In contrast, the medium colour and size edge between Sherry and Noah suggests they work together less often, maybe only one or two days per week. Meanwhile,  the relatively pale and small link between Noah and Marisol suggests that they work together the least often, maybe only every other week. </a:t>
            </a:r>
          </a:p>
          <a:p>
            <a:endParaRPr lang="en-GB" dirty="0"/>
          </a:p>
          <a:p>
            <a:r>
              <a:rPr lang="en-GB" dirty="0"/>
              <a:t>Alright, so that wraps up some ideas from network graph theory, but how do we use these ideas in combination with text-mining?</a:t>
            </a:r>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19</a:t>
            </a:fld>
            <a:endParaRPr lang="en-GB"/>
          </a:p>
        </p:txBody>
      </p:sp>
    </p:spTree>
    <p:extLst>
      <p:ext uri="{BB962C8B-B14F-4D97-AF65-F5344CB8AC3E}">
        <p14:creationId xmlns:p14="http://schemas.microsoft.com/office/powerpoint/2010/main" val="86746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GB" dirty="0"/>
              <a:t>You should see a</a:t>
            </a:r>
            <a:r>
              <a:rPr lang="en-GB" baseline="0" dirty="0"/>
              <a:t> poll on your screen around about now.  And if you can answer whether you can hear us or not…</a:t>
            </a:r>
            <a:endParaRPr lang="en-GB" dirty="0"/>
          </a:p>
          <a:p>
            <a:pPr>
              <a:buFont typeface="Arial" pitchFamily="34" charset="0"/>
              <a:buChar char="•"/>
            </a:pPr>
            <a:r>
              <a:rPr lang="en-GB" dirty="0"/>
              <a:t>Yes</a:t>
            </a:r>
          </a:p>
          <a:p>
            <a:pPr>
              <a:buFont typeface="Arial" pitchFamily="34" charset="0"/>
              <a:buChar char="•"/>
            </a:pPr>
            <a:r>
              <a:rPr lang="en-GB" dirty="0"/>
              <a:t>No</a:t>
            </a:r>
          </a:p>
          <a:p>
            <a:endParaRPr lang="en-GB" dirty="0"/>
          </a:p>
        </p:txBody>
      </p:sp>
      <p:sp>
        <p:nvSpPr>
          <p:cNvPr id="4" name="Slide Number Placeholder 3"/>
          <p:cNvSpPr>
            <a:spLocks noGrp="1"/>
          </p:cNvSpPr>
          <p:nvPr>
            <p:ph type="sldNum" sz="quarter" idx="10"/>
          </p:nvPr>
        </p:nvSpPr>
        <p:spPr/>
        <p:txBody>
          <a:bodyPr/>
          <a:lstStyle/>
          <a:p>
            <a:fld id="{60AD55C9-684C-4B43-B31D-7F03C8782989}" type="slidenum">
              <a:rPr lang="en-GB" smtClean="0"/>
              <a:pPr/>
              <a:t>2</a:t>
            </a:fld>
            <a:endParaRPr lang="en-GB"/>
          </a:p>
        </p:txBody>
      </p:sp>
    </p:spTree>
    <p:extLst>
      <p:ext uri="{BB962C8B-B14F-4D97-AF65-F5344CB8AC3E}">
        <p14:creationId xmlns:p14="http://schemas.microsoft.com/office/powerpoint/2010/main" val="745827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process is fairly logical, but starts with basic processing. In this case, we turn a few sample sentences</a:t>
            </a:r>
          </a:p>
          <a:p>
            <a:r>
              <a:rPr lang="en-GB" dirty="0"/>
              <a:t>CLICK</a:t>
            </a:r>
          </a:p>
          <a:p>
            <a:r>
              <a:rPr lang="en-GB" dirty="0"/>
              <a:t>And run them through basic word-tokenisation and part-of-speech tagging processes</a:t>
            </a:r>
          </a:p>
          <a:p>
            <a:r>
              <a:rPr lang="en-GB" dirty="0"/>
              <a:t>CLICK</a:t>
            </a:r>
          </a:p>
          <a:p>
            <a:r>
              <a:rPr lang="en-GB" dirty="0"/>
              <a:t>To get output like this. You could also do any other processes you needed to do, like spell  checking, standardising on one format with </a:t>
            </a:r>
            <a:r>
              <a:rPr lang="en-GB" dirty="0" err="1"/>
              <a:t>RegEx</a:t>
            </a:r>
            <a:r>
              <a:rPr lang="en-GB" dirty="0"/>
              <a:t>, etc. </a:t>
            </a:r>
          </a:p>
        </p:txBody>
      </p:sp>
      <p:sp>
        <p:nvSpPr>
          <p:cNvPr id="4" name="Slide Number Placeholder 3"/>
          <p:cNvSpPr>
            <a:spLocks noGrp="1"/>
          </p:cNvSpPr>
          <p:nvPr>
            <p:ph type="sldNum" sz="quarter" idx="5"/>
          </p:nvPr>
        </p:nvSpPr>
        <p:spPr/>
        <p:txBody>
          <a:bodyPr/>
          <a:lstStyle/>
          <a:p>
            <a:fld id="{09DEA4DF-0DF3-4155-BD83-BDA9F29E7ADB}" type="slidenum">
              <a:rPr lang="en-GB" smtClean="0"/>
              <a:t>20</a:t>
            </a:fld>
            <a:endParaRPr lang="en-GB"/>
          </a:p>
        </p:txBody>
      </p:sp>
    </p:spTree>
    <p:extLst>
      <p:ext uri="{BB962C8B-B14F-4D97-AF65-F5344CB8AC3E}">
        <p14:creationId xmlns:p14="http://schemas.microsoft.com/office/powerpoint/2010/main" val="1061352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you would run a Named Entity Recognition </a:t>
            </a:r>
            <a:r>
              <a:rPr lang="en-GB" dirty="0" err="1"/>
              <a:t>chunker</a:t>
            </a:r>
            <a:r>
              <a:rPr lang="en-GB" dirty="0"/>
              <a:t>, which</a:t>
            </a:r>
          </a:p>
          <a:p>
            <a:r>
              <a:rPr lang="en-GB" dirty="0"/>
              <a:t>CLICK</a:t>
            </a:r>
          </a:p>
          <a:p>
            <a:r>
              <a:rPr lang="en-GB" dirty="0"/>
              <a:t>Returns data like this, with sentence and named entities tagged as ‘trees’, ideally, this would correctly label all the people as people, the places as places, etc. but there is no guarantee. Named Entity recognition </a:t>
            </a:r>
            <a:r>
              <a:rPr lang="en-GB" dirty="0" err="1"/>
              <a:t>chunkers</a:t>
            </a:r>
            <a:r>
              <a:rPr lang="en-GB" dirty="0"/>
              <a:t> are a kind of classifier, and if you are getting poor results, perhaps because you have non-standard names or something like that, you may need to train your own classifier. </a:t>
            </a:r>
          </a:p>
          <a:p>
            <a:endParaRPr lang="en-GB" dirty="0"/>
          </a:p>
          <a:p>
            <a:r>
              <a:rPr lang="en-GB" dirty="0"/>
              <a:t>I have kept the original sentences here, for clarity, because the next step is …</a:t>
            </a:r>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21</a:t>
            </a:fld>
            <a:endParaRPr lang="en-GB"/>
          </a:p>
        </p:txBody>
      </p:sp>
    </p:spTree>
    <p:extLst>
      <p:ext uri="{BB962C8B-B14F-4D97-AF65-F5344CB8AC3E}">
        <p14:creationId xmlns:p14="http://schemas.microsoft.com/office/powerpoint/2010/main" val="3573989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extract all the chunks that we want. </a:t>
            </a:r>
          </a:p>
          <a:p>
            <a:r>
              <a:rPr lang="en-GB" dirty="0"/>
              <a:t>CLICK</a:t>
            </a:r>
          </a:p>
          <a:p>
            <a:r>
              <a:rPr lang="en-GB" dirty="0"/>
              <a:t>If the trees were well done, then you can search for all trees with label = PERSON, but we could also search for all tokens with POS-tag = proper noun, or something like that. </a:t>
            </a:r>
          </a:p>
          <a:p>
            <a:r>
              <a:rPr lang="en-GB" dirty="0"/>
              <a:t>Depending on your research question, you might want named entities that are places, organisations, etc. Or maybe you want dates, legal cases, newspaper headlines, whatever is relevant for you. </a:t>
            </a:r>
          </a:p>
          <a:p>
            <a:endParaRPr lang="en-GB" dirty="0"/>
          </a:p>
          <a:p>
            <a:r>
              <a:rPr lang="en-GB" dirty="0"/>
              <a:t>Then…</a:t>
            </a:r>
          </a:p>
        </p:txBody>
      </p:sp>
      <p:sp>
        <p:nvSpPr>
          <p:cNvPr id="4" name="Slide Number Placeholder 3"/>
          <p:cNvSpPr>
            <a:spLocks noGrp="1"/>
          </p:cNvSpPr>
          <p:nvPr>
            <p:ph type="sldNum" sz="quarter" idx="5"/>
          </p:nvPr>
        </p:nvSpPr>
        <p:spPr/>
        <p:txBody>
          <a:bodyPr/>
          <a:lstStyle/>
          <a:p>
            <a:fld id="{09DEA4DF-0DF3-4155-BD83-BDA9F29E7ADB}" type="slidenum">
              <a:rPr lang="en-GB" smtClean="0"/>
              <a:t>22</a:t>
            </a:fld>
            <a:endParaRPr lang="en-GB"/>
          </a:p>
        </p:txBody>
      </p:sp>
    </p:spTree>
    <p:extLst>
      <p:ext uri="{BB962C8B-B14F-4D97-AF65-F5344CB8AC3E}">
        <p14:creationId xmlns:p14="http://schemas.microsoft.com/office/powerpoint/2010/main" val="3525029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you want to remove duplicates to get a </a:t>
            </a:r>
          </a:p>
          <a:p>
            <a:r>
              <a:rPr lang="en-GB" dirty="0"/>
              <a:t>CLICK</a:t>
            </a:r>
          </a:p>
          <a:p>
            <a:r>
              <a:rPr lang="en-GB" dirty="0"/>
              <a:t>list of all the unique named entities that you have extracted. These will become the nodes in your network graph. </a:t>
            </a:r>
          </a:p>
        </p:txBody>
      </p:sp>
      <p:sp>
        <p:nvSpPr>
          <p:cNvPr id="4" name="Slide Number Placeholder 3"/>
          <p:cNvSpPr>
            <a:spLocks noGrp="1"/>
          </p:cNvSpPr>
          <p:nvPr>
            <p:ph type="sldNum" sz="quarter" idx="5"/>
          </p:nvPr>
        </p:nvSpPr>
        <p:spPr/>
        <p:txBody>
          <a:bodyPr/>
          <a:lstStyle/>
          <a:p>
            <a:fld id="{09DEA4DF-0DF3-4155-BD83-BDA9F29E7ADB}" type="slidenum">
              <a:rPr lang="en-GB" smtClean="0"/>
              <a:t>23</a:t>
            </a:fld>
            <a:endParaRPr lang="en-GB"/>
          </a:p>
        </p:txBody>
      </p:sp>
    </p:spTree>
    <p:extLst>
      <p:ext uri="{BB962C8B-B14F-4D97-AF65-F5344CB8AC3E}">
        <p14:creationId xmlns:p14="http://schemas.microsoft.com/office/powerpoint/2010/main" val="1131139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need to extract the edges, which starts back at the step where we extracted all the named entities in one list per document. </a:t>
            </a:r>
          </a:p>
          <a:p>
            <a:endParaRPr lang="en-GB" dirty="0"/>
          </a:p>
          <a:p>
            <a:r>
              <a:rPr lang="en-GB" dirty="0"/>
              <a:t>At this point, we want to…</a:t>
            </a:r>
          </a:p>
        </p:txBody>
      </p:sp>
      <p:sp>
        <p:nvSpPr>
          <p:cNvPr id="4" name="Slide Number Placeholder 3"/>
          <p:cNvSpPr>
            <a:spLocks noGrp="1"/>
          </p:cNvSpPr>
          <p:nvPr>
            <p:ph type="sldNum" sz="quarter" idx="5"/>
          </p:nvPr>
        </p:nvSpPr>
        <p:spPr/>
        <p:txBody>
          <a:bodyPr/>
          <a:lstStyle/>
          <a:p>
            <a:fld id="{09DEA4DF-0DF3-4155-BD83-BDA9F29E7ADB}" type="slidenum">
              <a:rPr lang="en-GB" smtClean="0"/>
              <a:t>24</a:t>
            </a:fld>
            <a:endParaRPr lang="en-GB"/>
          </a:p>
        </p:txBody>
      </p:sp>
    </p:spTree>
    <p:extLst>
      <p:ext uri="{BB962C8B-B14F-4D97-AF65-F5344CB8AC3E}">
        <p14:creationId xmlns:p14="http://schemas.microsoft.com/office/powerpoint/2010/main" val="3314007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Extract all of the pairwise permutations for the named entities in each list. </a:t>
            </a:r>
          </a:p>
          <a:p>
            <a:r>
              <a:rPr lang="en-GB" dirty="0"/>
              <a:t>In this example, that would mean that </a:t>
            </a:r>
          </a:p>
          <a:p>
            <a:r>
              <a:rPr lang="en-GB" dirty="0"/>
              <a:t>CLICK</a:t>
            </a:r>
          </a:p>
          <a:p>
            <a:r>
              <a:rPr lang="en-GB" dirty="0"/>
              <a:t>We could extract two edges for each of our first two documents, as each named entity is connected to the other. The third document</a:t>
            </a:r>
          </a:p>
          <a:p>
            <a:r>
              <a:rPr lang="en-GB" dirty="0"/>
              <a:t>CLICK</a:t>
            </a:r>
          </a:p>
          <a:p>
            <a:r>
              <a:rPr lang="en-GB" dirty="0"/>
              <a:t>Would get 6 edges as each of the three named entities is connected to each of the others. In this set up, we would interpret these edges as bi-directional and unweighted but…</a:t>
            </a:r>
          </a:p>
        </p:txBody>
      </p:sp>
      <p:sp>
        <p:nvSpPr>
          <p:cNvPr id="4" name="Slide Number Placeholder 3"/>
          <p:cNvSpPr>
            <a:spLocks noGrp="1"/>
          </p:cNvSpPr>
          <p:nvPr>
            <p:ph type="sldNum" sz="quarter" idx="5"/>
          </p:nvPr>
        </p:nvSpPr>
        <p:spPr/>
        <p:txBody>
          <a:bodyPr/>
          <a:lstStyle/>
          <a:p>
            <a:fld id="{09DEA4DF-0DF3-4155-BD83-BDA9F29E7ADB}" type="slidenum">
              <a:rPr lang="en-GB" smtClean="0"/>
              <a:t>25</a:t>
            </a:fld>
            <a:endParaRPr lang="en-GB"/>
          </a:p>
        </p:txBody>
      </p:sp>
    </p:spTree>
    <p:extLst>
      <p:ext uri="{BB962C8B-B14F-4D97-AF65-F5344CB8AC3E}">
        <p14:creationId xmlns:p14="http://schemas.microsoft.com/office/powerpoint/2010/main" val="2235588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could easily add weights to each relationship to show that they are not all equally strong or equally directed. So </a:t>
            </a:r>
          </a:p>
          <a:p>
            <a:r>
              <a:rPr lang="en-GB" dirty="0"/>
              <a:t>CLICK</a:t>
            </a:r>
          </a:p>
          <a:p>
            <a:r>
              <a:rPr lang="en-GB" dirty="0"/>
              <a:t>Archie and Beryl walked together, so this document demonstrates a reciprocal relationship of weight, let’s say, 1. </a:t>
            </a:r>
          </a:p>
          <a:p>
            <a:r>
              <a:rPr lang="en-GB" dirty="0"/>
              <a:t>CLICK</a:t>
            </a:r>
          </a:p>
          <a:p>
            <a:r>
              <a:rPr lang="en-GB" dirty="0"/>
              <a:t>But Tariq saw Beryl playing tennis, which is not as strong a link as walking together. So he only links to her by .5. </a:t>
            </a:r>
          </a:p>
          <a:p>
            <a:r>
              <a:rPr lang="en-GB" dirty="0"/>
              <a:t>At the same time, we don’t know that Beryl even saw Tariq. We could delete this relationship, or we could put it at a much lower value, like 0.1, to indicate that she was in the same general physical location and that is a kind of link. These choices really depend on your research project. </a:t>
            </a:r>
          </a:p>
          <a:p>
            <a:r>
              <a:rPr lang="en-GB" dirty="0"/>
              <a:t>You can do this manually if your network graph is small enough, or you can train a classifier to do it automatically. Classifiers can tag chunks for semantic roles, like subject and object, and so you could assigned weights based on the direction of subject and object tags. </a:t>
            </a:r>
          </a:p>
          <a:p>
            <a:r>
              <a:rPr lang="en-GB" dirty="0"/>
              <a:t>CLICK</a:t>
            </a:r>
          </a:p>
          <a:p>
            <a:r>
              <a:rPr lang="en-GB" dirty="0"/>
              <a:t>But sharing a house is a much stronger relationship, so we can assign greater weights to these relationships. </a:t>
            </a:r>
            <a:br>
              <a:rPr lang="en-GB" dirty="0"/>
            </a:br>
            <a:r>
              <a:rPr lang="en-GB" dirty="0"/>
              <a:t>Alternatively, we could skip the whole thing about assigning weights differently for different relationships and assign them all a value of one. That still allows us to add up edges. In this case, Archibald and Beryl would be the closest because they not only live together but go walking together too.  </a:t>
            </a:r>
          </a:p>
        </p:txBody>
      </p:sp>
      <p:sp>
        <p:nvSpPr>
          <p:cNvPr id="4" name="Slide Number Placeholder 3"/>
          <p:cNvSpPr>
            <a:spLocks noGrp="1"/>
          </p:cNvSpPr>
          <p:nvPr>
            <p:ph type="sldNum" sz="quarter" idx="5"/>
          </p:nvPr>
        </p:nvSpPr>
        <p:spPr/>
        <p:txBody>
          <a:bodyPr/>
          <a:lstStyle/>
          <a:p>
            <a:fld id="{09DEA4DF-0DF3-4155-BD83-BDA9F29E7ADB}" type="slidenum">
              <a:rPr lang="en-GB" smtClean="0"/>
              <a:t>26</a:t>
            </a:fld>
            <a:endParaRPr lang="en-GB"/>
          </a:p>
        </p:txBody>
      </p:sp>
    </p:spTree>
    <p:extLst>
      <p:ext uri="{BB962C8B-B14F-4D97-AF65-F5344CB8AC3E}">
        <p14:creationId xmlns:p14="http://schemas.microsoft.com/office/powerpoint/2010/main" val="243548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 is a quick look at our little demo network as it would appear if it were unweighted and undirected. </a:t>
            </a:r>
          </a:p>
          <a:p>
            <a:endParaRPr lang="en-GB" dirty="0"/>
          </a:p>
          <a:p>
            <a:r>
              <a:rPr lang="en-GB" dirty="0"/>
              <a:t>4 nodes, 4 edges. We could find the shortest path length between any two nodes, which is pretty easy here, or centrality measures, or any other network features that we are interested in. </a:t>
            </a:r>
          </a:p>
        </p:txBody>
      </p:sp>
      <p:sp>
        <p:nvSpPr>
          <p:cNvPr id="4" name="Slide Number Placeholder 3"/>
          <p:cNvSpPr>
            <a:spLocks noGrp="1"/>
          </p:cNvSpPr>
          <p:nvPr>
            <p:ph type="sldNum" sz="quarter" idx="5"/>
          </p:nvPr>
        </p:nvSpPr>
        <p:spPr/>
        <p:txBody>
          <a:bodyPr/>
          <a:lstStyle/>
          <a:p>
            <a:fld id="{09DEA4DF-0DF3-4155-BD83-BDA9F29E7ADB}" type="slidenum">
              <a:rPr lang="en-GB" smtClean="0"/>
              <a:t>27</a:t>
            </a:fld>
            <a:endParaRPr lang="en-GB"/>
          </a:p>
        </p:txBody>
      </p:sp>
    </p:spTree>
    <p:extLst>
      <p:ext uri="{BB962C8B-B14F-4D97-AF65-F5344CB8AC3E}">
        <p14:creationId xmlns:p14="http://schemas.microsoft.com/office/powerpoint/2010/main" val="1129241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 is our little demo network as it would appear if it were weighted and directed. </a:t>
            </a:r>
          </a:p>
          <a:p>
            <a:endParaRPr lang="en-GB" dirty="0"/>
          </a:p>
          <a:p>
            <a:r>
              <a:rPr lang="en-GB" dirty="0"/>
              <a:t>The same 4 nodes, but now it has 8 edges. We can still find shortest path length between any two nodes, average shortest path length, centrality, etc. But we can also look at metrics that take weight into account. </a:t>
            </a:r>
          </a:p>
        </p:txBody>
      </p:sp>
      <p:sp>
        <p:nvSpPr>
          <p:cNvPr id="4" name="Slide Number Placeholder 3"/>
          <p:cNvSpPr>
            <a:spLocks noGrp="1"/>
          </p:cNvSpPr>
          <p:nvPr>
            <p:ph type="sldNum" sz="quarter" idx="5"/>
          </p:nvPr>
        </p:nvSpPr>
        <p:spPr/>
        <p:txBody>
          <a:bodyPr/>
          <a:lstStyle/>
          <a:p>
            <a:fld id="{09DEA4DF-0DF3-4155-BD83-BDA9F29E7ADB}" type="slidenum">
              <a:rPr lang="en-GB" smtClean="0"/>
              <a:t>28</a:t>
            </a:fld>
            <a:endParaRPr lang="en-GB"/>
          </a:p>
        </p:txBody>
      </p:sp>
    </p:spTree>
    <p:extLst>
      <p:ext uri="{BB962C8B-B14F-4D97-AF65-F5344CB8AC3E}">
        <p14:creationId xmlns:p14="http://schemas.microsoft.com/office/powerpoint/2010/main" val="4044262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as an alternative, I have also included an unweighted, undirected circular layout network of a larger document set. Archie, Beryl, Tariq and Cerys are all still here, but there are more nodes and more links. You will need to work through the </a:t>
            </a:r>
            <a:r>
              <a:rPr lang="en-GB" dirty="0" err="1"/>
              <a:t>jupyter</a:t>
            </a:r>
            <a:r>
              <a:rPr lang="en-GB" dirty="0"/>
              <a:t> notebook to see the larger document set and the steps behind this network visualisation. </a:t>
            </a:r>
          </a:p>
        </p:txBody>
      </p:sp>
      <p:sp>
        <p:nvSpPr>
          <p:cNvPr id="4" name="Slide Number Placeholder 3"/>
          <p:cNvSpPr>
            <a:spLocks noGrp="1"/>
          </p:cNvSpPr>
          <p:nvPr>
            <p:ph type="sldNum" sz="quarter" idx="5"/>
          </p:nvPr>
        </p:nvSpPr>
        <p:spPr/>
        <p:txBody>
          <a:bodyPr/>
          <a:lstStyle/>
          <a:p>
            <a:fld id="{09DEA4DF-0DF3-4155-BD83-BDA9F29E7ADB}" type="slidenum">
              <a:rPr lang="en-GB" smtClean="0"/>
              <a:t>29</a:t>
            </a:fld>
            <a:endParaRPr lang="en-GB"/>
          </a:p>
        </p:txBody>
      </p:sp>
    </p:spTree>
    <p:extLst>
      <p:ext uri="{BB962C8B-B14F-4D97-AF65-F5344CB8AC3E}">
        <p14:creationId xmlns:p14="http://schemas.microsoft.com/office/powerpoint/2010/main" val="373877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GB" dirty="0"/>
              <a:t>You should see a</a:t>
            </a:r>
            <a:r>
              <a:rPr lang="en-GB" baseline="0" dirty="0"/>
              <a:t> poll on your screen around about now.  And if you can answer whether you can hear us or not…</a:t>
            </a:r>
            <a:endParaRPr lang="en-GB" dirty="0"/>
          </a:p>
          <a:p>
            <a:pPr>
              <a:buFont typeface="Arial" pitchFamily="34" charset="0"/>
              <a:buChar char="•"/>
            </a:pPr>
            <a:r>
              <a:rPr lang="en-GB" dirty="0"/>
              <a:t>Yes</a:t>
            </a:r>
          </a:p>
          <a:p>
            <a:pPr>
              <a:buFont typeface="Arial" pitchFamily="34" charset="0"/>
              <a:buChar char="•"/>
            </a:pPr>
            <a:r>
              <a:rPr lang="en-GB" dirty="0"/>
              <a:t>No</a:t>
            </a:r>
          </a:p>
          <a:p>
            <a:endParaRPr lang="en-GB" dirty="0"/>
          </a:p>
        </p:txBody>
      </p:sp>
      <p:sp>
        <p:nvSpPr>
          <p:cNvPr id="4" name="Slide Number Placeholder 3"/>
          <p:cNvSpPr>
            <a:spLocks noGrp="1"/>
          </p:cNvSpPr>
          <p:nvPr>
            <p:ph type="sldNum" sz="quarter" idx="10"/>
          </p:nvPr>
        </p:nvSpPr>
        <p:spPr/>
        <p:txBody>
          <a:bodyPr/>
          <a:lstStyle/>
          <a:p>
            <a:fld id="{60AD55C9-684C-4B43-B31D-7F03C8782989}" type="slidenum">
              <a:rPr lang="en-GB" smtClean="0"/>
              <a:pPr/>
              <a:t>3</a:t>
            </a:fld>
            <a:endParaRPr lang="en-GB"/>
          </a:p>
        </p:txBody>
      </p:sp>
    </p:spTree>
    <p:extLst>
      <p:ext uri="{BB962C8B-B14F-4D97-AF65-F5344CB8AC3E}">
        <p14:creationId xmlns:p14="http://schemas.microsoft.com/office/powerpoint/2010/main" val="1826626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Likewise, here is a different view, this time still undirected but with edge weights created by summing up the number of different times that an edge was drawn between the different nodes. </a:t>
            </a:r>
            <a:br>
              <a:rPr lang="en-GB" dirty="0"/>
            </a:br>
            <a:br>
              <a:rPr lang="en-GB" dirty="0"/>
            </a:br>
            <a:r>
              <a:rPr lang="en-GB" dirty="0"/>
              <a:t>There are lots of options for how network graphs can be laid out, how the nodes and edges can be drawn, etc. </a:t>
            </a:r>
          </a:p>
        </p:txBody>
      </p:sp>
      <p:sp>
        <p:nvSpPr>
          <p:cNvPr id="4" name="Slide Number Placeholder 3"/>
          <p:cNvSpPr>
            <a:spLocks noGrp="1"/>
          </p:cNvSpPr>
          <p:nvPr>
            <p:ph type="sldNum" sz="quarter" idx="5"/>
          </p:nvPr>
        </p:nvSpPr>
        <p:spPr/>
        <p:txBody>
          <a:bodyPr/>
          <a:lstStyle/>
          <a:p>
            <a:fld id="{09DEA4DF-0DF3-4155-BD83-BDA9F29E7ADB}" type="slidenum">
              <a:rPr lang="en-GB" smtClean="0"/>
              <a:t>30</a:t>
            </a:fld>
            <a:endParaRPr lang="en-GB"/>
          </a:p>
        </p:txBody>
      </p:sp>
    </p:spTree>
    <p:extLst>
      <p:ext uri="{BB962C8B-B14F-4D97-AF65-F5344CB8AC3E}">
        <p14:creationId xmlns:p14="http://schemas.microsoft.com/office/powerpoint/2010/main" val="3939485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31</a:t>
            </a:fld>
            <a:endParaRPr lang="en-GB"/>
          </a:p>
        </p:txBody>
      </p:sp>
    </p:spTree>
    <p:extLst>
      <p:ext uri="{BB962C8B-B14F-4D97-AF65-F5344CB8AC3E}">
        <p14:creationId xmlns:p14="http://schemas.microsoft.com/office/powerpoint/2010/main" val="412466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Hello! My name is </a:t>
            </a:r>
            <a:r>
              <a:rPr lang="en-GB" baseline="0" dirty="0" err="1"/>
              <a:t>Dr.</a:t>
            </a:r>
            <a:r>
              <a:rPr lang="en-GB" baseline="0" dirty="0"/>
              <a:t> Julia Kasmire and my role is to teach computational social science within the New Forms of Data Training team on behalf of the UK Data services. </a:t>
            </a:r>
            <a:br>
              <a:rPr lang="en-GB" baseline="0" dirty="0">
                <a:cs typeface="+mn-lt"/>
              </a:rPr>
            </a:br>
            <a:br>
              <a:rPr lang="en-GB" baseline="0" dirty="0">
                <a:cs typeface="+mn-lt"/>
              </a:rPr>
            </a:br>
            <a:r>
              <a:rPr lang="en-GB" baseline="0" dirty="0"/>
              <a:t>Today I will be talking about Text-mining</a:t>
            </a:r>
            <a:r>
              <a:rPr lang="en-GB" dirty="0"/>
              <a:t>, specifically on a few of the more advanced options that you might want to do with the text-mining and natural language processing skills you have developed. </a:t>
            </a:r>
          </a:p>
        </p:txBody>
      </p:sp>
      <p:sp>
        <p:nvSpPr>
          <p:cNvPr id="4" name="Slide Number Placeholder 3"/>
          <p:cNvSpPr>
            <a:spLocks noGrp="1"/>
          </p:cNvSpPr>
          <p:nvPr>
            <p:ph type="sldNum" sz="quarter" idx="10"/>
          </p:nvPr>
        </p:nvSpPr>
        <p:spPr/>
        <p:txBody>
          <a:bodyPr/>
          <a:lstStyle/>
          <a:p>
            <a:fld id="{70B0AB28-7214-4921-9AEE-40B3256049C0}" type="slidenum">
              <a:rPr lang="en-GB" smtClean="0"/>
              <a:t>4</a:t>
            </a:fld>
            <a:endParaRPr lang="en-GB"/>
          </a:p>
        </p:txBody>
      </p:sp>
    </p:spTree>
    <p:extLst>
      <p:ext uri="{BB962C8B-B14F-4D97-AF65-F5344CB8AC3E}">
        <p14:creationId xmlns:p14="http://schemas.microsoft.com/office/powerpoint/2010/main" val="384731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per usual, I want to highlight a few resources and events that you may find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Recent trainings include a session on Being a computational social scientist, the first two text-mining webinars in a series of three, a series of webinars on web-scraping for social science research, and some code demos, mostly focussed on web-scraping and being a computational social scientist.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find the slide decks and recordings of these recent training events on the UKDS website, under the past events link on the events and news tab. The recordings from these previous events are also on the UKDS </a:t>
            </a:r>
            <a:r>
              <a:rPr lang="en-GB" dirty="0" err="1"/>
              <a:t>youtube</a:t>
            </a:r>
            <a:r>
              <a:rPr lang="en-GB" dirty="0"/>
              <a:t> channel.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may also be interested in some of our upcoming events, including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annual health studies user conference, which is tomorrow.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is also a multi-day event on social data and the third sector in July. And I hope to run some code demos on the text-mining skills covered in this series. These are currently planned for September although the exact dates have not been fixed yet.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5</a:t>
            </a:fld>
            <a:endParaRPr lang="en-GB"/>
          </a:p>
        </p:txBody>
      </p:sp>
    </p:spTree>
    <p:extLst>
      <p:ext uri="{BB962C8B-B14F-4D97-AF65-F5344CB8AC3E}">
        <p14:creationId xmlns:p14="http://schemas.microsoft.com/office/powerpoint/2010/main" val="418602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t>If you attended either of the previous two webinars in this text-mining series, you might remember that text-mining has four basic steps</a:t>
            </a:r>
          </a:p>
          <a:p>
            <a:pPr>
              <a:defRPr/>
            </a:pPr>
            <a:r>
              <a:rPr lang="en-GB" dirty="0"/>
              <a:t>CLICK</a:t>
            </a:r>
          </a:p>
          <a:p>
            <a:pPr>
              <a:defRPr/>
            </a:pPr>
            <a:r>
              <a:rPr lang="en-GB" dirty="0"/>
              <a:t>retrieval, processing, extraction and analysis. Today, we are focussing on </a:t>
            </a:r>
          </a:p>
          <a:p>
            <a:pPr>
              <a:defRPr/>
            </a:pPr>
            <a:r>
              <a:rPr lang="en-GB" dirty="0"/>
              <a:t>CLICK</a:t>
            </a:r>
          </a:p>
          <a:p>
            <a:pPr>
              <a:defRPr/>
            </a:pPr>
            <a:r>
              <a:rPr lang="en-GB" dirty="0"/>
              <a:t>extraction, specifically more advanced options than those that you saw last time. </a:t>
            </a:r>
          </a:p>
          <a:p>
            <a:pPr>
              <a:defRPr/>
            </a:pPr>
            <a:r>
              <a:rPr lang="en-GB" dirty="0"/>
              <a:t>CLICK</a:t>
            </a:r>
          </a:p>
          <a:p>
            <a:pPr>
              <a:defRPr/>
            </a:pPr>
            <a:r>
              <a:rPr lang="en-GB" dirty="0"/>
              <a:t>Specifically, today will cover classification tasks, including sentiment analysis, and entity extraction, especially as it relates to creating social networks and network graphs. </a:t>
            </a:r>
            <a:endParaRPr lang="en-US" dirty="0"/>
          </a:p>
          <a:p>
            <a:pPr marL="0" indent="0">
              <a:buNone/>
            </a:pPr>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6</a:t>
            </a:fld>
            <a:endParaRPr lang="en-GB"/>
          </a:p>
        </p:txBody>
      </p:sp>
    </p:spTree>
    <p:extLst>
      <p:ext uri="{BB962C8B-B14F-4D97-AF65-F5344CB8AC3E}">
        <p14:creationId xmlns:p14="http://schemas.microsoft.com/office/powerpoint/2010/main" val="206869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understand the concept of sorting things into categories. We have been doing it for most of our lives. But imagine if the things we wanted to sort were really difficult. </a:t>
            </a:r>
          </a:p>
          <a:p>
            <a:r>
              <a:rPr lang="en-GB" dirty="0"/>
              <a:t>CLICK</a:t>
            </a:r>
          </a:p>
          <a:p>
            <a:r>
              <a:rPr lang="en-GB" dirty="0"/>
              <a:t>Like 100,000 old scientific articles that we wanted to sort into modern scientific fields or disciplines to get a better sense of the development of those fields. </a:t>
            </a:r>
          </a:p>
          <a:p>
            <a:r>
              <a:rPr lang="en-GB" dirty="0"/>
              <a:t>CLICK</a:t>
            </a:r>
          </a:p>
          <a:p>
            <a:r>
              <a:rPr lang="en-GB" dirty="0"/>
              <a:t>Depending on the age of those articles, they may not have keywords or abstracts, may not have been published in journals or at least not in journals that we understand as relating directly to modern fields, may not use terminology that we understand well, may not have used titles in the way that we do now, etc. etc. </a:t>
            </a:r>
          </a:p>
          <a:p>
            <a:r>
              <a:rPr lang="en-GB" dirty="0"/>
              <a:t>Basically, all the easy ways that we would think to sort them quickly may not be available to us. </a:t>
            </a:r>
          </a:p>
          <a:p>
            <a:endParaRPr lang="en-GB" dirty="0"/>
          </a:p>
          <a:p>
            <a:r>
              <a:rPr lang="en-GB" dirty="0"/>
              <a:t>We certainly don’t want to read 100,000 old articles ourselves. Especially since multiple people would need to read them all so we can get subjectivity measures. </a:t>
            </a:r>
          </a:p>
          <a:p>
            <a:r>
              <a:rPr lang="en-GB" dirty="0"/>
              <a:t>CLICK</a:t>
            </a:r>
          </a:p>
          <a:p>
            <a:r>
              <a:rPr lang="en-GB" dirty="0"/>
              <a:t>Instead, we can ask a computer to do it for us or, more accurately, to create a probability measure of which category each article might belong to. We can then go over and review a percentage of cases to see how much we agree with the computer’s judgements. We can also review the borderline cases to apply critical thinking. </a:t>
            </a:r>
          </a:p>
          <a:p>
            <a:endParaRPr lang="en-GB" dirty="0"/>
          </a:p>
          <a:p>
            <a:r>
              <a:rPr lang="en-GB" dirty="0"/>
              <a:t>But how do we get a computer to do that?</a:t>
            </a:r>
          </a:p>
        </p:txBody>
      </p:sp>
      <p:sp>
        <p:nvSpPr>
          <p:cNvPr id="4" name="Slide Number Placeholder 3"/>
          <p:cNvSpPr>
            <a:spLocks noGrp="1"/>
          </p:cNvSpPr>
          <p:nvPr>
            <p:ph type="sldNum" sz="quarter" idx="5"/>
          </p:nvPr>
        </p:nvSpPr>
        <p:spPr/>
        <p:txBody>
          <a:bodyPr/>
          <a:lstStyle/>
          <a:p>
            <a:fld id="{09DEA4DF-0DF3-4155-BD83-BDA9F29E7ADB}" type="slidenum">
              <a:rPr lang="en-GB" smtClean="0"/>
              <a:t>7</a:t>
            </a:fld>
            <a:endParaRPr lang="en-GB"/>
          </a:p>
        </p:txBody>
      </p:sp>
    </p:spTree>
    <p:extLst>
      <p:ext uri="{BB962C8B-B14F-4D97-AF65-F5344CB8AC3E}">
        <p14:creationId xmlns:p14="http://schemas.microsoft.com/office/powerpoint/2010/main" val="402020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do that you need</a:t>
            </a:r>
          </a:p>
          <a:p>
            <a:r>
              <a:rPr lang="en-GB" dirty="0"/>
              <a:t>CLICK</a:t>
            </a:r>
          </a:p>
          <a:p>
            <a:r>
              <a:rPr lang="en-GB" dirty="0"/>
              <a:t>A set of documents, like our 100,000 old articles. You also need</a:t>
            </a:r>
          </a:p>
          <a:p>
            <a:r>
              <a:rPr lang="en-GB" dirty="0"/>
              <a:t>CLICK</a:t>
            </a:r>
          </a:p>
          <a:p>
            <a:r>
              <a:rPr lang="en-GB" dirty="0"/>
              <a:t>A set of categories into which the documents may belong. In this thought experiment, it would probably be a list of the modern scientific disciplines we want to match up the old articles to. This could be a simple list or it could be a hierarchical list. </a:t>
            </a:r>
          </a:p>
          <a:p>
            <a:r>
              <a:rPr lang="en-GB" dirty="0"/>
              <a:t>Finally, you need</a:t>
            </a:r>
          </a:p>
          <a:p>
            <a:r>
              <a:rPr lang="en-GB" dirty="0"/>
              <a:t>CLICK</a:t>
            </a:r>
          </a:p>
          <a:p>
            <a:r>
              <a:rPr lang="en-GB" dirty="0"/>
              <a:t>A tool to do the classifying, which would probably be based on machine learning. </a:t>
            </a:r>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8</a:t>
            </a:fld>
            <a:endParaRPr lang="en-GB"/>
          </a:p>
        </p:txBody>
      </p:sp>
    </p:spTree>
    <p:extLst>
      <p:ext uri="{BB962C8B-B14F-4D97-AF65-F5344CB8AC3E}">
        <p14:creationId xmlns:p14="http://schemas.microsoft.com/office/powerpoint/2010/main" val="1850312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it actually returns is a </a:t>
            </a:r>
          </a:p>
          <a:p>
            <a:r>
              <a:rPr lang="en-GB" dirty="0"/>
              <a:t>CLICK</a:t>
            </a:r>
          </a:p>
          <a:p>
            <a:r>
              <a:rPr lang="en-GB" dirty="0"/>
              <a:t>prediction of belonging, which is typically a number between zero (definitely does not belong) and 1 (absolutely belongs) for each class. </a:t>
            </a:r>
          </a:p>
          <a:p>
            <a:endParaRPr lang="en-GB" dirty="0"/>
          </a:p>
          <a:p>
            <a:r>
              <a:rPr lang="en-GB" dirty="0"/>
              <a:t>For our scientific article example, </a:t>
            </a:r>
          </a:p>
          <a:p>
            <a:r>
              <a:rPr lang="en-GB" dirty="0"/>
              <a:t>CLICK</a:t>
            </a:r>
          </a:p>
          <a:p>
            <a:r>
              <a:rPr lang="en-GB" dirty="0"/>
              <a:t>This might look like a .54 probability that this document is a physics article, a .25 probability that it is a math article, a .05 probability that it is a biology articles and a .0001 probability that it a bananas article. I just liked the banana as an icon. </a:t>
            </a:r>
          </a:p>
          <a:p>
            <a:endParaRPr lang="en-GB" dirty="0"/>
          </a:p>
          <a:p>
            <a:r>
              <a:rPr lang="en-GB" dirty="0"/>
              <a:t>Now, the tool would return different probabilities for different articles, so that </a:t>
            </a:r>
          </a:p>
          <a:p>
            <a:r>
              <a:rPr lang="en-GB" dirty="0"/>
              <a:t>CLICK</a:t>
            </a:r>
          </a:p>
          <a:p>
            <a:r>
              <a:rPr lang="en-GB" dirty="0"/>
              <a:t>This article is very likely to be a biology article, might also be a bananas article, probably not  physics or math while</a:t>
            </a:r>
          </a:p>
          <a:p>
            <a:r>
              <a:rPr lang="en-GB" dirty="0"/>
              <a:t>CLICK</a:t>
            </a:r>
          </a:p>
          <a:p>
            <a:r>
              <a:rPr lang="en-GB" dirty="0"/>
              <a:t>Another article is almost certainly bananas, could be biology very unlikely to be physics or math. </a:t>
            </a:r>
          </a:p>
          <a:p>
            <a:r>
              <a:rPr lang="en-GB" dirty="0"/>
              <a:t>But how does the tool actually make these predictions? </a:t>
            </a:r>
          </a:p>
          <a:p>
            <a:r>
              <a:rPr lang="en-GB" dirty="0"/>
              <a:t>Well…</a:t>
            </a:r>
          </a:p>
          <a:p>
            <a:endParaRPr lang="en-GB" dirty="0"/>
          </a:p>
        </p:txBody>
      </p:sp>
      <p:sp>
        <p:nvSpPr>
          <p:cNvPr id="4" name="Slide Number Placeholder 3"/>
          <p:cNvSpPr>
            <a:spLocks noGrp="1"/>
          </p:cNvSpPr>
          <p:nvPr>
            <p:ph type="sldNum" sz="quarter" idx="5"/>
          </p:nvPr>
        </p:nvSpPr>
        <p:spPr/>
        <p:txBody>
          <a:bodyPr/>
          <a:lstStyle/>
          <a:p>
            <a:fld id="{09DEA4DF-0DF3-4155-BD83-BDA9F29E7ADB}" type="slidenum">
              <a:rPr lang="en-GB" smtClean="0"/>
              <a:t>9</a:t>
            </a:fld>
            <a:endParaRPr lang="en-GB"/>
          </a:p>
        </p:txBody>
      </p:sp>
    </p:spTree>
    <p:extLst>
      <p:ext uri="{BB962C8B-B14F-4D97-AF65-F5344CB8AC3E}">
        <p14:creationId xmlns:p14="http://schemas.microsoft.com/office/powerpoint/2010/main" val="232351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8688288" y="0"/>
            <a:ext cx="3503712" cy="6858000"/>
          </a:xfrm>
          <a:prstGeom prst="rect">
            <a:avLst/>
          </a:prstGeom>
          <a:noFill/>
        </p:spPr>
      </p:pic>
      <p:sp>
        <p:nvSpPr>
          <p:cNvPr id="9" name="Title 8"/>
          <p:cNvSpPr>
            <a:spLocks noGrp="1"/>
          </p:cNvSpPr>
          <p:nvPr>
            <p:ph type="title" hasCustomPrompt="1"/>
          </p:nvPr>
        </p:nvSpPr>
        <p:spPr>
          <a:xfrm>
            <a:off x="335360" y="1772817"/>
            <a:ext cx="9697077" cy="1440159"/>
          </a:xfrm>
        </p:spPr>
        <p:txBody>
          <a:bodyPr>
            <a:normAutofit/>
          </a:bodyPr>
          <a:lstStyle>
            <a:lvl1pPr algn="l">
              <a:defRPr sz="3300" b="0" i="0" baseline="0">
                <a:latin typeface="Arial" panose="020B0604020202020204" pitchFamily="34" charset="0"/>
              </a:defRPr>
            </a:lvl1pPr>
          </a:lstStyle>
          <a:p>
            <a:r>
              <a:rPr lang="en-US" dirty="0"/>
              <a:t>Insert title here (44pt)</a:t>
            </a:r>
            <a:endParaRPr lang="en-GB" dirty="0"/>
          </a:p>
        </p:txBody>
      </p:sp>
      <p:sp>
        <p:nvSpPr>
          <p:cNvPr id="17" name="Subtitle 2"/>
          <p:cNvSpPr>
            <a:spLocks noGrp="1"/>
          </p:cNvSpPr>
          <p:nvPr>
            <p:ph type="subTitle" idx="1" hasCustomPrompt="1"/>
          </p:nvPr>
        </p:nvSpPr>
        <p:spPr>
          <a:xfrm>
            <a:off x="406401" y="3717033"/>
            <a:ext cx="5376597"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406402" y="4581128"/>
            <a:ext cx="5306484" cy="1008462"/>
          </a:xfrm>
        </p:spPr>
        <p:txBody>
          <a:bodyPr>
            <a:normAutofit/>
          </a:bodyPr>
          <a:lstStyle>
            <a:lvl1pPr marL="0" indent="0">
              <a:buNone/>
              <a:defRPr sz="1500" baseline="0">
                <a:latin typeface="Arial" panose="020B0604020202020204" pitchFamily="34" charset="0"/>
              </a:defRPr>
            </a:lvl1pPr>
          </a:lstStyle>
          <a:p>
            <a:pPr lvl="0"/>
            <a:r>
              <a:rPr lang="en-GB" dirty="0"/>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New Forms of Data Training Team, Cathie Marsh Institute and UK Data Service</a:t>
            </a:r>
            <a:endParaRPr lang="en-GB" sz="900"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2625">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380300" y="1643459"/>
            <a:ext cx="109728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11472597" y="-1683568"/>
            <a:ext cx="719403" cy="6858000"/>
          </a:xfrm>
          <a:prstGeom prst="rect">
            <a:avLst/>
          </a:prstGeom>
          <a:noFill/>
        </p:spPr>
      </p:pic>
      <p:pic>
        <p:nvPicPr>
          <p:cNvPr id="8"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88918" y="1588"/>
            <a:ext cx="350308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623394" y="2420888"/>
            <a:ext cx="6720417" cy="576064"/>
          </a:xfrm>
        </p:spPr>
        <p:txBody>
          <a:bodyPr/>
          <a:lstStyle>
            <a:lvl1pPr marL="0" indent="0">
              <a:buNone/>
              <a:defRPr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624417" y="3213103"/>
            <a:ext cx="6720416" cy="576263"/>
          </a:xfrm>
        </p:spPr>
        <p:txBody>
          <a:bodyPr/>
          <a:lstStyle>
            <a:lvl1pPr marL="0" indent="0">
              <a:buNone/>
              <a:defRPr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624417" y="4076703"/>
            <a:ext cx="6720416" cy="720725"/>
          </a:xfrm>
        </p:spPr>
        <p:txBody>
          <a:bodyPr/>
          <a:lstStyle>
            <a:lvl1pPr marL="0" indent="0">
              <a:buFontTx/>
              <a:buNone/>
              <a:defRPr/>
            </a:lvl1pPr>
          </a:lstStyle>
          <a:p>
            <a:pPr lvl="0"/>
            <a:r>
              <a:rPr lang="en-GB" dirty="0"/>
              <a:t>Email</a:t>
            </a:r>
          </a:p>
        </p:txBody>
      </p:sp>
      <p:sp>
        <p:nvSpPr>
          <p:cNvPr id="3" name="TextBox 2"/>
          <p:cNvSpPr txBox="1"/>
          <p:nvPr userDrawn="1"/>
        </p:nvSpPr>
        <p:spPr>
          <a:xfrm>
            <a:off x="335360" y="505782"/>
            <a:ext cx="7891453" cy="507831"/>
          </a:xfrm>
          <a:prstGeom prst="rect">
            <a:avLst/>
          </a:prstGeom>
          <a:noFill/>
        </p:spPr>
        <p:txBody>
          <a:bodyPr wrap="square" rtlCol="0">
            <a:spAutoFit/>
          </a:bodyPr>
          <a:lstStyle/>
          <a:p>
            <a:r>
              <a:rPr lang="en-GB" sz="2700" dirty="0">
                <a:latin typeface="Arial" panose="020B0604020202020204" pitchFamily="34" charset="0"/>
              </a:rPr>
              <a:t>Questions</a:t>
            </a:r>
          </a:p>
        </p:txBody>
      </p:sp>
    </p:spTree>
    <p:extLst>
      <p:ext uri="{BB962C8B-B14F-4D97-AF65-F5344CB8AC3E}">
        <p14:creationId xmlns:p14="http://schemas.microsoft.com/office/powerpoint/2010/main" val="4043618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3" r:id="rId3"/>
  </p:sldLayoutIdLst>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8.png"/><Relationship Id="rId12" Type="http://schemas.openxmlformats.org/officeDocument/2006/relationships/image" Target="../media/image21.svg"/><Relationship Id="rId2" Type="http://schemas.openxmlformats.org/officeDocument/2006/relationships/notesSlide" Target="../notesSlides/notesSlide10.xml"/><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20.png"/><Relationship Id="rId5" Type="http://schemas.openxmlformats.org/officeDocument/2006/relationships/image" Target="../media/image28.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27.svg"/><Relationship Id="rId9" Type="http://schemas.openxmlformats.org/officeDocument/2006/relationships/image" Target="../media/image18.png"/><Relationship Id="rId1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6.png"/><Relationship Id="rId7" Type="http://schemas.openxmlformats.org/officeDocument/2006/relationships/image" Target="../media/image8.png"/><Relationship Id="rId12" Type="http://schemas.openxmlformats.org/officeDocument/2006/relationships/image" Target="../media/image3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27.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pixabay.com/en/computer-glitch-laptop-notebook-1292871/" TargetMode="External"/><Relationship Id="rId5" Type="http://schemas.openxmlformats.org/officeDocument/2006/relationships/image" Target="../media/image35.png"/><Relationship Id="rId4" Type="http://schemas.openxmlformats.org/officeDocument/2006/relationships/hyperlink" Target="http://shelf-employed.blogspot.com/2015_06_01_archive.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eb.stanford.edu/group/cslipublications/cslipublications/site/1575864487.shtml" TargetMode="External"/><Relationship Id="rId3" Type="http://schemas.openxmlformats.org/officeDocument/2006/relationships/hyperlink" Target="https://github.com/UKDataServiceOpen/text-mining/tree/master/code" TargetMode="External"/><Relationship Id="rId7" Type="http://schemas.openxmlformats.org/officeDocument/2006/relationships/hyperlink" Target="https://github.com/semanticvectors/semanticvectors/wiki"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nlpforhackers.io/complete-guide-to-spacy/" TargetMode="External"/><Relationship Id="rId5" Type="http://schemas.openxmlformats.org/officeDocument/2006/relationships/hyperlink" Target="http://www.nltk.org/howto/corpus.html" TargetMode="External"/><Relationship Id="rId4" Type="http://schemas.openxmlformats.org/officeDocument/2006/relationships/hyperlink" Target="https://www.nltk.org/book/ch01.html" TargetMode="External"/><Relationship Id="rId9" Type="http://schemas.openxmlformats.org/officeDocument/2006/relationships/hyperlink" Target="https://networkx.github.io/documentation/stable/reference/index.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mailto:julia.kasmire@manchester.ac.uk" TargetMode="Externa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mailto:julia.kasmire@manchester.ac.uk" TargetMode="Externa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hyperlink" Target="https://www.ukdataservice.ac.uk/news-and-events/events/past-events.asp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youtube.com/user/UKDATASERVI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5360" y="1293134"/>
            <a:ext cx="9697077" cy="1440159"/>
          </a:xfrm>
        </p:spPr>
        <p:txBody>
          <a:bodyPr>
            <a:noAutofit/>
          </a:bodyPr>
          <a:lstStyle/>
          <a:p>
            <a:r>
              <a:rPr lang="en-GB" dirty="0">
                <a:latin typeface="Arial"/>
                <a:cs typeface="Arial"/>
              </a:rPr>
              <a:t>Text-Mining: Advanced Options</a:t>
            </a:r>
            <a:endParaRPr lang="en-GB" dirty="0"/>
          </a:p>
        </p:txBody>
      </p:sp>
      <p:sp>
        <p:nvSpPr>
          <p:cNvPr id="9" name="Content Placeholder 8"/>
          <p:cNvSpPr>
            <a:spLocks noGrp="1"/>
          </p:cNvSpPr>
          <p:nvPr>
            <p:ph sz="quarter" idx="10"/>
          </p:nvPr>
        </p:nvSpPr>
        <p:spPr>
          <a:xfrm>
            <a:off x="406401" y="2203555"/>
            <a:ext cx="8197953" cy="3386036"/>
          </a:xfrm>
        </p:spPr>
        <p:txBody>
          <a:bodyPr>
            <a:noAutofit/>
          </a:bodyPr>
          <a:lstStyle/>
          <a:p>
            <a:endParaRPr lang="en-GB" sz="2000" dirty="0">
              <a:latin typeface="+mn-lt"/>
              <a:cs typeface="Arial" pitchFamily="34" charset="0"/>
            </a:endParaRPr>
          </a:p>
          <a:p>
            <a:r>
              <a:rPr lang="en-GB" sz="2000" dirty="0">
                <a:solidFill>
                  <a:srgbClr val="00965E"/>
                </a:solidFill>
                <a:latin typeface="+mn-lt"/>
                <a:cs typeface="Arial" pitchFamily="34" charset="0"/>
              </a:rPr>
              <a:t>The webinar will begin at 1 pm</a:t>
            </a:r>
          </a:p>
          <a:p>
            <a:pPr algn="ctr"/>
            <a:endParaRPr lang="en-GB" sz="2000" dirty="0">
              <a:latin typeface="+mn-lt"/>
              <a:cs typeface="Arial" pitchFamily="34" charset="0"/>
            </a:endParaRPr>
          </a:p>
          <a:p>
            <a:pPr>
              <a:lnSpc>
                <a:spcPct val="114000"/>
              </a:lnSpc>
              <a:spcBef>
                <a:spcPts val="600"/>
              </a:spcBef>
            </a:pPr>
            <a:r>
              <a:rPr lang="en-GB" sz="2000" dirty="0">
                <a:latin typeface="+mn-lt"/>
                <a:cs typeface="Arial" pitchFamily="34" charset="0"/>
              </a:rPr>
              <a:t>You now have a menu in the top right corner of your screen.</a:t>
            </a:r>
          </a:p>
          <a:p>
            <a:pPr>
              <a:lnSpc>
                <a:spcPct val="114000"/>
              </a:lnSpc>
              <a:spcBef>
                <a:spcPts val="600"/>
              </a:spcBef>
            </a:pPr>
            <a:r>
              <a:rPr lang="en-GB" sz="2000" dirty="0">
                <a:latin typeface="+mn-lt"/>
                <a:cs typeface="Arial" pitchFamily="34" charset="0"/>
              </a:rPr>
              <a:t>The red button with a white arrow allows you to expand and contract the webinar menu, in which you can write questions/comments.</a:t>
            </a:r>
          </a:p>
          <a:p>
            <a:pPr>
              <a:lnSpc>
                <a:spcPct val="114000"/>
              </a:lnSpc>
              <a:spcBef>
                <a:spcPts val="600"/>
              </a:spcBef>
            </a:pPr>
            <a:r>
              <a:rPr lang="en-GB" sz="2000" dirty="0">
                <a:latin typeface="+mn-lt"/>
                <a:cs typeface="Arial" pitchFamily="34" charset="0"/>
              </a:rPr>
              <a:t>Feel free to type questions as we go, we will answer as many as we can at the end</a:t>
            </a:r>
          </a:p>
          <a:p>
            <a:pPr>
              <a:lnSpc>
                <a:spcPct val="114000"/>
              </a:lnSpc>
              <a:spcBef>
                <a:spcPts val="600"/>
              </a:spcBef>
            </a:pPr>
            <a:r>
              <a:rPr lang="en-GB" sz="2000" dirty="0">
                <a:latin typeface="+mn-lt"/>
                <a:cs typeface="Arial" pitchFamily="34" charset="0"/>
              </a:rPr>
              <a:t>We can’t hear you. </a:t>
            </a:r>
          </a:p>
        </p:txBody>
      </p:sp>
    </p:spTree>
    <p:extLst>
      <p:ext uri="{BB962C8B-B14F-4D97-AF65-F5344CB8AC3E}">
        <p14:creationId xmlns:p14="http://schemas.microsoft.com/office/powerpoint/2010/main" val="4289334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Machine learning</a:t>
            </a:r>
          </a:p>
        </p:txBody>
      </p:sp>
      <p:sp>
        <p:nvSpPr>
          <p:cNvPr id="9" name="Content Placeholder 8"/>
          <p:cNvSpPr>
            <a:spLocks noGrp="1"/>
          </p:cNvSpPr>
          <p:nvPr>
            <p:ph idx="1"/>
          </p:nvPr>
        </p:nvSpPr>
        <p:spPr>
          <a:xfrm>
            <a:off x="380300" y="1340768"/>
            <a:ext cx="10972800" cy="5141168"/>
          </a:xfrm>
        </p:spPr>
        <p:txBody>
          <a:bodyPr>
            <a:normAutofit/>
          </a:bodyPr>
          <a:lstStyle/>
          <a:p>
            <a:r>
              <a:rPr lang="en-GB" sz="2000" dirty="0"/>
              <a:t>A training set of documents that are already correctly classified. </a:t>
            </a:r>
          </a:p>
          <a:p>
            <a:r>
              <a:rPr lang="en-GB" sz="2000" dirty="0"/>
              <a:t>Train a model or learning algorithm on the training set.</a:t>
            </a:r>
          </a:p>
          <a:p>
            <a:r>
              <a:rPr lang="en-GB" sz="2000" dirty="0"/>
              <a:t>A test set of documents that are already correctly classified. </a:t>
            </a:r>
          </a:p>
          <a:p>
            <a:r>
              <a:rPr lang="en-GB" sz="2000" dirty="0"/>
              <a:t>Test the model, comparing performance to a benchmark if possible. </a:t>
            </a:r>
          </a:p>
        </p:txBody>
      </p:sp>
      <p:pic>
        <p:nvPicPr>
          <p:cNvPr id="3" name="Graphic 2" descr="Idea">
            <a:extLst>
              <a:ext uri="{FF2B5EF4-FFF2-40B4-BE49-F238E27FC236}">
                <a16:creationId xmlns:a16="http://schemas.microsoft.com/office/drawing/2014/main" id="{00E66D5D-8689-4478-A01E-BB3855D866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9696" y="4077072"/>
            <a:ext cx="1800200" cy="1800200"/>
          </a:xfrm>
          <a:prstGeom prst="rect">
            <a:avLst/>
          </a:prstGeom>
        </p:spPr>
      </p:pic>
      <p:pic>
        <p:nvPicPr>
          <p:cNvPr id="28" name="Graphic 27" descr="Bar chart">
            <a:extLst>
              <a:ext uri="{FF2B5EF4-FFF2-40B4-BE49-F238E27FC236}">
                <a16:creationId xmlns:a16="http://schemas.microsoft.com/office/drawing/2014/main" id="{3A092DEF-4144-42B4-B2AE-80DFCDAE1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8328" y="4005064"/>
            <a:ext cx="1913964" cy="1913964"/>
          </a:xfrm>
          <a:prstGeom prst="rect">
            <a:avLst/>
          </a:prstGeom>
        </p:spPr>
      </p:pic>
      <p:grpSp>
        <p:nvGrpSpPr>
          <p:cNvPr id="2" name="Group 1">
            <a:extLst>
              <a:ext uri="{FF2B5EF4-FFF2-40B4-BE49-F238E27FC236}">
                <a16:creationId xmlns:a16="http://schemas.microsoft.com/office/drawing/2014/main" id="{D3BC4C0D-3056-48C3-B182-9F96D03AD03E}"/>
              </a:ext>
            </a:extLst>
          </p:cNvPr>
          <p:cNvGrpSpPr/>
          <p:nvPr/>
        </p:nvGrpSpPr>
        <p:grpSpPr>
          <a:xfrm>
            <a:off x="569632" y="3108486"/>
            <a:ext cx="2555191" cy="3632882"/>
            <a:chOff x="569632" y="3108486"/>
            <a:chExt cx="2555191" cy="3632882"/>
          </a:xfrm>
        </p:grpSpPr>
        <p:pic>
          <p:nvPicPr>
            <p:cNvPr id="5" name="Graphic 4" descr="Document">
              <a:extLst>
                <a:ext uri="{FF2B5EF4-FFF2-40B4-BE49-F238E27FC236}">
                  <a16:creationId xmlns:a16="http://schemas.microsoft.com/office/drawing/2014/main" id="{ADEB9718-F178-4340-8A20-EABFE2E329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632" y="3108486"/>
              <a:ext cx="914400" cy="914400"/>
            </a:xfrm>
            <a:prstGeom prst="rect">
              <a:avLst/>
            </a:prstGeom>
          </p:spPr>
        </p:pic>
        <p:pic>
          <p:nvPicPr>
            <p:cNvPr id="6" name="Graphic 5" descr="Document">
              <a:extLst>
                <a:ext uri="{FF2B5EF4-FFF2-40B4-BE49-F238E27FC236}">
                  <a16:creationId xmlns:a16="http://schemas.microsoft.com/office/drawing/2014/main" id="{DC8FE212-FDA5-4227-B5E2-B53F9E552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7362" y="4022886"/>
              <a:ext cx="914400" cy="914400"/>
            </a:xfrm>
            <a:prstGeom prst="rect">
              <a:avLst/>
            </a:prstGeom>
          </p:spPr>
        </p:pic>
        <p:pic>
          <p:nvPicPr>
            <p:cNvPr id="7" name="Graphic 6" descr="Document">
              <a:extLst>
                <a:ext uri="{FF2B5EF4-FFF2-40B4-BE49-F238E27FC236}">
                  <a16:creationId xmlns:a16="http://schemas.microsoft.com/office/drawing/2014/main" id="{FBF69406-7B20-428A-9B88-C7C5F7241C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5826968"/>
              <a:ext cx="914400" cy="914400"/>
            </a:xfrm>
            <a:prstGeom prst="rect">
              <a:avLst/>
            </a:prstGeom>
          </p:spPr>
        </p:pic>
        <p:pic>
          <p:nvPicPr>
            <p:cNvPr id="11" name="Graphic 10" descr="Document">
              <a:extLst>
                <a:ext uri="{FF2B5EF4-FFF2-40B4-BE49-F238E27FC236}">
                  <a16:creationId xmlns:a16="http://schemas.microsoft.com/office/drawing/2014/main" id="{445F8A07-50BD-4190-A74D-8FB264329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4890468"/>
              <a:ext cx="914400" cy="914400"/>
            </a:xfrm>
            <a:prstGeom prst="rect">
              <a:avLst/>
            </a:prstGeom>
          </p:spPr>
        </p:pic>
        <p:pic>
          <p:nvPicPr>
            <p:cNvPr id="32" name="Graphic 31" descr="Abacus">
              <a:extLst>
                <a:ext uri="{FF2B5EF4-FFF2-40B4-BE49-F238E27FC236}">
                  <a16:creationId xmlns:a16="http://schemas.microsoft.com/office/drawing/2014/main" id="{FB2E0AA9-C89D-4516-89DD-DE1F26E19C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10423" y="3108486"/>
              <a:ext cx="914400" cy="914400"/>
            </a:xfrm>
            <a:prstGeom prst="rect">
              <a:avLst/>
            </a:prstGeom>
          </p:spPr>
        </p:pic>
        <p:pic>
          <p:nvPicPr>
            <p:cNvPr id="33" name="Graphic 32" descr="Ant">
              <a:extLst>
                <a:ext uri="{FF2B5EF4-FFF2-40B4-BE49-F238E27FC236}">
                  <a16:creationId xmlns:a16="http://schemas.microsoft.com/office/drawing/2014/main" id="{B2476528-5DE9-4D64-8A78-2D8B3147C8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14675" y="4022886"/>
              <a:ext cx="914400" cy="914400"/>
            </a:xfrm>
            <a:prstGeom prst="rect">
              <a:avLst/>
            </a:prstGeom>
          </p:spPr>
        </p:pic>
        <p:pic>
          <p:nvPicPr>
            <p:cNvPr id="34" name="Graphic 33" descr="Atom">
              <a:extLst>
                <a:ext uri="{FF2B5EF4-FFF2-40B4-BE49-F238E27FC236}">
                  <a16:creationId xmlns:a16="http://schemas.microsoft.com/office/drawing/2014/main" id="{48DD4690-4210-4837-8DB1-8B2ECE577FF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84032" y="3108486"/>
              <a:ext cx="914400" cy="914400"/>
            </a:xfrm>
            <a:prstGeom prst="rect">
              <a:avLst/>
            </a:prstGeom>
          </p:spPr>
        </p:pic>
        <p:pic>
          <p:nvPicPr>
            <p:cNvPr id="35" name="Graphic 34" descr="Banana Peel">
              <a:extLst>
                <a:ext uri="{FF2B5EF4-FFF2-40B4-BE49-F238E27FC236}">
                  <a16:creationId xmlns:a16="http://schemas.microsoft.com/office/drawing/2014/main" id="{5FF56CD8-C6A5-42E1-9C04-614770CF39D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84374" y="4890468"/>
              <a:ext cx="914400" cy="914400"/>
            </a:xfrm>
            <a:prstGeom prst="rect">
              <a:avLst/>
            </a:prstGeom>
          </p:spPr>
        </p:pic>
        <p:pic>
          <p:nvPicPr>
            <p:cNvPr id="36" name="Graphic 35" descr="Abacus">
              <a:extLst>
                <a:ext uri="{FF2B5EF4-FFF2-40B4-BE49-F238E27FC236}">
                  <a16:creationId xmlns:a16="http://schemas.microsoft.com/office/drawing/2014/main" id="{5E420288-417B-4DF4-A823-FE497B7DB2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87488" y="5826968"/>
              <a:ext cx="914400" cy="914400"/>
            </a:xfrm>
            <a:prstGeom prst="rect">
              <a:avLst/>
            </a:prstGeom>
          </p:spPr>
        </p:pic>
      </p:grpSp>
      <p:grpSp>
        <p:nvGrpSpPr>
          <p:cNvPr id="10" name="Group 9">
            <a:extLst>
              <a:ext uri="{FF2B5EF4-FFF2-40B4-BE49-F238E27FC236}">
                <a16:creationId xmlns:a16="http://schemas.microsoft.com/office/drawing/2014/main" id="{247C8762-4FDD-4502-98CC-0225DE7178C2}"/>
              </a:ext>
            </a:extLst>
          </p:cNvPr>
          <p:cNvGrpSpPr/>
          <p:nvPr/>
        </p:nvGrpSpPr>
        <p:grpSpPr>
          <a:xfrm>
            <a:off x="5663952" y="3212976"/>
            <a:ext cx="2921291" cy="3516713"/>
            <a:chOff x="4746440" y="3160731"/>
            <a:chExt cx="2921291" cy="3516713"/>
          </a:xfrm>
        </p:grpSpPr>
        <p:pic>
          <p:nvPicPr>
            <p:cNvPr id="37" name="Graphic 36" descr="Document">
              <a:extLst>
                <a:ext uri="{FF2B5EF4-FFF2-40B4-BE49-F238E27FC236}">
                  <a16:creationId xmlns:a16="http://schemas.microsoft.com/office/drawing/2014/main" id="{D1416D77-DA92-4071-B857-DCA99BD67A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6440" y="3160731"/>
              <a:ext cx="914400" cy="914400"/>
            </a:xfrm>
            <a:prstGeom prst="rect">
              <a:avLst/>
            </a:prstGeom>
          </p:spPr>
        </p:pic>
        <p:pic>
          <p:nvPicPr>
            <p:cNvPr id="38" name="Graphic 37" descr="Document">
              <a:extLst>
                <a:ext uri="{FF2B5EF4-FFF2-40B4-BE49-F238E27FC236}">
                  <a16:creationId xmlns:a16="http://schemas.microsoft.com/office/drawing/2014/main" id="{7AFE077E-6DCE-4A1A-B1CB-242C519F2F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74170" y="4049979"/>
              <a:ext cx="914400" cy="914400"/>
            </a:xfrm>
            <a:prstGeom prst="rect">
              <a:avLst/>
            </a:prstGeom>
          </p:spPr>
        </p:pic>
        <p:pic>
          <p:nvPicPr>
            <p:cNvPr id="39" name="Graphic 38" descr="Document">
              <a:extLst>
                <a:ext uri="{FF2B5EF4-FFF2-40B4-BE49-F238E27FC236}">
                  <a16:creationId xmlns:a16="http://schemas.microsoft.com/office/drawing/2014/main" id="{98ACDCD9-FA5B-4F0E-95C6-9E8895654F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05397" y="5763044"/>
              <a:ext cx="914400" cy="914400"/>
            </a:xfrm>
            <a:prstGeom prst="rect">
              <a:avLst/>
            </a:prstGeom>
          </p:spPr>
        </p:pic>
        <p:pic>
          <p:nvPicPr>
            <p:cNvPr id="40" name="Graphic 39" descr="Document">
              <a:extLst>
                <a:ext uri="{FF2B5EF4-FFF2-40B4-BE49-F238E27FC236}">
                  <a16:creationId xmlns:a16="http://schemas.microsoft.com/office/drawing/2014/main" id="{917DBAC2-33A2-46DD-8C33-C819507F48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05397" y="4915818"/>
              <a:ext cx="914400" cy="914400"/>
            </a:xfrm>
            <a:prstGeom prst="rect">
              <a:avLst/>
            </a:prstGeom>
          </p:spPr>
        </p:pic>
        <p:pic>
          <p:nvPicPr>
            <p:cNvPr id="43" name="Graphic 42" descr="Abacus">
              <a:extLst>
                <a:ext uri="{FF2B5EF4-FFF2-40B4-BE49-F238E27FC236}">
                  <a16:creationId xmlns:a16="http://schemas.microsoft.com/office/drawing/2014/main" id="{E30F821D-0100-4D96-B76D-C437F51D8D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56984" y="3160731"/>
              <a:ext cx="914400" cy="914400"/>
            </a:xfrm>
            <a:prstGeom prst="rect">
              <a:avLst/>
            </a:prstGeom>
          </p:spPr>
        </p:pic>
        <p:pic>
          <p:nvPicPr>
            <p:cNvPr id="44" name="Graphic 43" descr="Ant">
              <a:extLst>
                <a:ext uri="{FF2B5EF4-FFF2-40B4-BE49-F238E27FC236}">
                  <a16:creationId xmlns:a16="http://schemas.microsoft.com/office/drawing/2014/main" id="{DF213BD5-5D4C-48E3-B9D3-0A69C7277E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27305" y="5763044"/>
              <a:ext cx="914400" cy="914400"/>
            </a:xfrm>
            <a:prstGeom prst="rect">
              <a:avLst/>
            </a:prstGeom>
          </p:spPr>
        </p:pic>
        <p:pic>
          <p:nvPicPr>
            <p:cNvPr id="45" name="Graphic 44" descr="Atom">
              <a:extLst>
                <a:ext uri="{FF2B5EF4-FFF2-40B4-BE49-F238E27FC236}">
                  <a16:creationId xmlns:a16="http://schemas.microsoft.com/office/drawing/2014/main" id="{E42E1F81-C519-4858-B01A-20C6A5DA339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25797" y="4049979"/>
              <a:ext cx="914400" cy="914400"/>
            </a:xfrm>
            <a:prstGeom prst="rect">
              <a:avLst/>
            </a:prstGeom>
          </p:spPr>
        </p:pic>
        <p:pic>
          <p:nvPicPr>
            <p:cNvPr id="46" name="Graphic 45" descr="Banana Peel">
              <a:extLst>
                <a:ext uri="{FF2B5EF4-FFF2-40B4-BE49-F238E27FC236}">
                  <a16:creationId xmlns:a16="http://schemas.microsoft.com/office/drawing/2014/main" id="{A19B4D89-706B-4B5B-87A6-F41648664EE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93202" y="3160731"/>
              <a:ext cx="914400" cy="914400"/>
            </a:xfrm>
            <a:prstGeom prst="rect">
              <a:avLst/>
            </a:prstGeom>
          </p:spPr>
        </p:pic>
        <p:pic>
          <p:nvPicPr>
            <p:cNvPr id="47" name="Graphic 46" descr="Abacus">
              <a:extLst>
                <a:ext uri="{FF2B5EF4-FFF2-40B4-BE49-F238E27FC236}">
                  <a16:creationId xmlns:a16="http://schemas.microsoft.com/office/drawing/2014/main" id="{22101800-44F2-4A13-854E-22C11CA331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56984" y="4915818"/>
              <a:ext cx="914400" cy="914400"/>
            </a:xfrm>
            <a:prstGeom prst="rect">
              <a:avLst/>
            </a:prstGeom>
          </p:spPr>
        </p:pic>
        <p:pic>
          <p:nvPicPr>
            <p:cNvPr id="48" name="Graphic 47" descr="Banana Peel">
              <a:extLst>
                <a:ext uri="{FF2B5EF4-FFF2-40B4-BE49-F238E27FC236}">
                  <a16:creationId xmlns:a16="http://schemas.microsoft.com/office/drawing/2014/main" id="{826C77D2-0D3B-4CE8-8EB8-82160C92B1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3331" y="5763044"/>
              <a:ext cx="914400" cy="914400"/>
            </a:xfrm>
            <a:prstGeom prst="rect">
              <a:avLst/>
            </a:prstGeom>
          </p:spPr>
        </p:pic>
      </p:grpSp>
    </p:spTree>
    <p:extLst>
      <p:ext uri="{BB962C8B-B14F-4D97-AF65-F5344CB8AC3E}">
        <p14:creationId xmlns:p14="http://schemas.microsoft.com/office/powerpoint/2010/main" val="187315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Sentiment analysis</a:t>
            </a:r>
          </a:p>
        </p:txBody>
      </p:sp>
      <p:sp>
        <p:nvSpPr>
          <p:cNvPr id="9" name="Content Placeholder 8"/>
          <p:cNvSpPr>
            <a:spLocks noGrp="1"/>
          </p:cNvSpPr>
          <p:nvPr>
            <p:ph idx="1"/>
          </p:nvPr>
        </p:nvSpPr>
        <p:spPr>
          <a:xfrm>
            <a:off x="380300" y="1340768"/>
            <a:ext cx="10972800" cy="5141168"/>
          </a:xfrm>
        </p:spPr>
        <p:txBody>
          <a:bodyPr>
            <a:normAutofit/>
          </a:bodyPr>
          <a:lstStyle/>
          <a:p>
            <a:r>
              <a:rPr lang="en-GB" sz="2000" dirty="0"/>
              <a:t>Training &amp; test sets = csv/data frame/etc. with text documents and ‘</a:t>
            </a:r>
            <a:r>
              <a:rPr lang="en-GB" sz="2000" dirty="0" err="1"/>
              <a:t>pos</a:t>
            </a:r>
            <a:r>
              <a:rPr lang="en-GB" sz="2000" dirty="0"/>
              <a:t>’ or ‘</a:t>
            </a:r>
            <a:r>
              <a:rPr lang="en-GB" sz="2000" dirty="0" err="1"/>
              <a:t>neg’S</a:t>
            </a:r>
            <a:r>
              <a:rPr lang="en-GB" sz="2000" dirty="0"/>
              <a:t> tags</a:t>
            </a:r>
          </a:p>
          <a:p>
            <a:r>
              <a:rPr lang="en-GB" sz="2000" dirty="0"/>
              <a:t>Learning algorithm = </a:t>
            </a:r>
            <a:r>
              <a:rPr lang="en-GB" sz="2000" dirty="0" err="1"/>
              <a:t>spaCy</a:t>
            </a:r>
            <a:r>
              <a:rPr lang="en-GB" sz="2000" dirty="0"/>
              <a:t>/</a:t>
            </a:r>
            <a:r>
              <a:rPr lang="en-GB" sz="2000" dirty="0" err="1"/>
              <a:t>nltk</a:t>
            </a:r>
            <a:r>
              <a:rPr lang="en-GB" sz="2000" dirty="0"/>
              <a:t>/other </a:t>
            </a:r>
            <a:r>
              <a:rPr lang="en-GB" sz="2000" dirty="0" err="1"/>
              <a:t>nlp</a:t>
            </a:r>
            <a:r>
              <a:rPr lang="en-GB" sz="2000" dirty="0"/>
              <a:t> option</a:t>
            </a:r>
          </a:p>
          <a:p>
            <a:r>
              <a:rPr lang="en-GB" sz="2000" dirty="0"/>
              <a:t>Benchmark not always relevant, performance metrics still are</a:t>
            </a:r>
          </a:p>
          <a:p>
            <a:endParaRPr lang="en-GB" sz="2000" dirty="0"/>
          </a:p>
        </p:txBody>
      </p:sp>
      <p:pic>
        <p:nvPicPr>
          <p:cNvPr id="3" name="Graphic 2" descr="Idea">
            <a:extLst>
              <a:ext uri="{FF2B5EF4-FFF2-40B4-BE49-F238E27FC236}">
                <a16:creationId xmlns:a16="http://schemas.microsoft.com/office/drawing/2014/main" id="{00E66D5D-8689-4478-A01E-BB3855D866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8837" y="2965592"/>
            <a:ext cx="1800200" cy="1800200"/>
          </a:xfrm>
          <a:prstGeom prst="rect">
            <a:avLst/>
          </a:prstGeom>
        </p:spPr>
      </p:pic>
      <p:pic>
        <p:nvPicPr>
          <p:cNvPr id="28" name="Graphic 27" descr="Bar chart">
            <a:extLst>
              <a:ext uri="{FF2B5EF4-FFF2-40B4-BE49-F238E27FC236}">
                <a16:creationId xmlns:a16="http://schemas.microsoft.com/office/drawing/2014/main" id="{3A092DEF-4144-42B4-B2AE-80DFCDAE1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8328" y="4077072"/>
            <a:ext cx="1913964" cy="1913964"/>
          </a:xfrm>
          <a:prstGeom prst="rect">
            <a:avLst/>
          </a:prstGeom>
        </p:spPr>
      </p:pic>
      <p:grpSp>
        <p:nvGrpSpPr>
          <p:cNvPr id="16" name="Group 15">
            <a:extLst>
              <a:ext uri="{FF2B5EF4-FFF2-40B4-BE49-F238E27FC236}">
                <a16:creationId xmlns:a16="http://schemas.microsoft.com/office/drawing/2014/main" id="{14B9969C-C754-437E-A0DC-FBEDF74572FC}"/>
              </a:ext>
            </a:extLst>
          </p:cNvPr>
          <p:cNvGrpSpPr/>
          <p:nvPr/>
        </p:nvGrpSpPr>
        <p:grpSpPr>
          <a:xfrm>
            <a:off x="569632" y="3018656"/>
            <a:ext cx="1994274" cy="3714949"/>
            <a:chOff x="569632" y="3018656"/>
            <a:chExt cx="1994274" cy="3714949"/>
          </a:xfrm>
        </p:grpSpPr>
        <p:grpSp>
          <p:nvGrpSpPr>
            <p:cNvPr id="13" name="Group 12">
              <a:extLst>
                <a:ext uri="{FF2B5EF4-FFF2-40B4-BE49-F238E27FC236}">
                  <a16:creationId xmlns:a16="http://schemas.microsoft.com/office/drawing/2014/main" id="{A2CA4713-7F3D-43C0-994E-CBD44EC65DFC}"/>
                </a:ext>
              </a:extLst>
            </p:cNvPr>
            <p:cNvGrpSpPr/>
            <p:nvPr/>
          </p:nvGrpSpPr>
          <p:grpSpPr>
            <a:xfrm>
              <a:off x="569632" y="3018656"/>
              <a:ext cx="973357" cy="3714949"/>
              <a:chOff x="569632" y="3018656"/>
              <a:chExt cx="973357" cy="3714949"/>
            </a:xfrm>
          </p:grpSpPr>
          <p:pic>
            <p:nvPicPr>
              <p:cNvPr id="5" name="Graphic 4" descr="Document">
                <a:extLst>
                  <a:ext uri="{FF2B5EF4-FFF2-40B4-BE49-F238E27FC236}">
                    <a16:creationId xmlns:a16="http://schemas.microsoft.com/office/drawing/2014/main" id="{ADEB9718-F178-4340-8A20-EABFE2E329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632" y="3018656"/>
                <a:ext cx="914400" cy="914400"/>
              </a:xfrm>
              <a:prstGeom prst="rect">
                <a:avLst/>
              </a:prstGeom>
            </p:spPr>
          </p:pic>
          <p:pic>
            <p:nvPicPr>
              <p:cNvPr id="6" name="Graphic 5" descr="Document">
                <a:extLst>
                  <a:ext uri="{FF2B5EF4-FFF2-40B4-BE49-F238E27FC236}">
                    <a16:creationId xmlns:a16="http://schemas.microsoft.com/office/drawing/2014/main" id="{DC8FE212-FDA5-4227-B5E2-B53F9E552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7362" y="3968701"/>
                <a:ext cx="914400" cy="914400"/>
              </a:xfrm>
              <a:prstGeom prst="rect">
                <a:avLst/>
              </a:prstGeom>
            </p:spPr>
          </p:pic>
          <p:pic>
            <p:nvPicPr>
              <p:cNvPr id="7" name="Graphic 6" descr="Document">
                <a:extLst>
                  <a:ext uri="{FF2B5EF4-FFF2-40B4-BE49-F238E27FC236}">
                    <a16:creationId xmlns:a16="http://schemas.microsoft.com/office/drawing/2014/main" id="{FBF69406-7B20-428A-9B88-C7C5F7241C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5819205"/>
                <a:ext cx="914400" cy="914400"/>
              </a:xfrm>
              <a:prstGeom prst="rect">
                <a:avLst/>
              </a:prstGeom>
            </p:spPr>
          </p:pic>
          <p:pic>
            <p:nvPicPr>
              <p:cNvPr id="11" name="Graphic 10" descr="Document">
                <a:extLst>
                  <a:ext uri="{FF2B5EF4-FFF2-40B4-BE49-F238E27FC236}">
                    <a16:creationId xmlns:a16="http://schemas.microsoft.com/office/drawing/2014/main" id="{445F8A07-50BD-4190-A74D-8FB264329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4869160"/>
                <a:ext cx="914400" cy="914400"/>
              </a:xfrm>
              <a:prstGeom prst="rect">
                <a:avLst/>
              </a:prstGeom>
            </p:spPr>
          </p:pic>
        </p:grpSp>
        <p:pic>
          <p:nvPicPr>
            <p:cNvPr id="4" name="Graphic 3" descr="Smiling face outline">
              <a:extLst>
                <a:ext uri="{FF2B5EF4-FFF2-40B4-BE49-F238E27FC236}">
                  <a16:creationId xmlns:a16="http://schemas.microsoft.com/office/drawing/2014/main" id="{EF85E050-0A75-4FB0-9D80-FCD8FC96FE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649506" y="3018656"/>
              <a:ext cx="914400" cy="914400"/>
            </a:xfrm>
            <a:prstGeom prst="rect">
              <a:avLst/>
            </a:prstGeom>
          </p:spPr>
        </p:pic>
        <p:pic>
          <p:nvPicPr>
            <p:cNvPr id="12" name="Graphic 11" descr="Sad face with solid fill">
              <a:extLst>
                <a:ext uri="{FF2B5EF4-FFF2-40B4-BE49-F238E27FC236}">
                  <a16:creationId xmlns:a16="http://schemas.microsoft.com/office/drawing/2014/main" id="{06C57C5C-C180-47BB-96A9-7B5AECA339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649506" y="3968701"/>
              <a:ext cx="914400" cy="914400"/>
            </a:xfrm>
            <a:prstGeom prst="rect">
              <a:avLst/>
            </a:prstGeom>
          </p:spPr>
        </p:pic>
        <p:pic>
          <p:nvPicPr>
            <p:cNvPr id="27" name="Graphic 26" descr="Smiling face outline">
              <a:extLst>
                <a:ext uri="{FF2B5EF4-FFF2-40B4-BE49-F238E27FC236}">
                  <a16:creationId xmlns:a16="http://schemas.microsoft.com/office/drawing/2014/main" id="{4C0C4544-9DF6-471D-99D3-093F542282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649506" y="4869160"/>
              <a:ext cx="914400" cy="914400"/>
            </a:xfrm>
            <a:prstGeom prst="rect">
              <a:avLst/>
            </a:prstGeom>
          </p:spPr>
        </p:pic>
        <p:pic>
          <p:nvPicPr>
            <p:cNvPr id="29" name="Graphic 28">
              <a:extLst>
                <a:ext uri="{FF2B5EF4-FFF2-40B4-BE49-F238E27FC236}">
                  <a16:creationId xmlns:a16="http://schemas.microsoft.com/office/drawing/2014/main" id="{4CA36647-B7FE-4257-AE0D-BCD2F473CE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649506" y="5819205"/>
              <a:ext cx="914400" cy="914400"/>
            </a:xfrm>
            <a:prstGeom prst="rect">
              <a:avLst/>
            </a:prstGeom>
          </p:spPr>
        </p:pic>
      </p:grpSp>
      <p:grpSp>
        <p:nvGrpSpPr>
          <p:cNvPr id="39" name="Group 38">
            <a:extLst>
              <a:ext uri="{FF2B5EF4-FFF2-40B4-BE49-F238E27FC236}">
                <a16:creationId xmlns:a16="http://schemas.microsoft.com/office/drawing/2014/main" id="{BE7584AF-5FEA-44EC-B4B7-3CF9E1A5F710}"/>
              </a:ext>
            </a:extLst>
          </p:cNvPr>
          <p:cNvGrpSpPr/>
          <p:nvPr/>
        </p:nvGrpSpPr>
        <p:grpSpPr>
          <a:xfrm>
            <a:off x="3538467" y="3026419"/>
            <a:ext cx="1981469" cy="3786957"/>
            <a:chOff x="3538467" y="3026419"/>
            <a:chExt cx="1981469" cy="3786957"/>
          </a:xfrm>
        </p:grpSpPr>
        <p:grpSp>
          <p:nvGrpSpPr>
            <p:cNvPr id="30" name="Group 29">
              <a:extLst>
                <a:ext uri="{FF2B5EF4-FFF2-40B4-BE49-F238E27FC236}">
                  <a16:creationId xmlns:a16="http://schemas.microsoft.com/office/drawing/2014/main" id="{296D4F7C-B69C-40CF-84F8-A63D0B0A8821}"/>
                </a:ext>
              </a:extLst>
            </p:cNvPr>
            <p:cNvGrpSpPr/>
            <p:nvPr/>
          </p:nvGrpSpPr>
          <p:grpSpPr>
            <a:xfrm>
              <a:off x="3538467" y="3026419"/>
              <a:ext cx="973357" cy="3714949"/>
              <a:chOff x="569632" y="3018656"/>
              <a:chExt cx="973357" cy="3714949"/>
            </a:xfrm>
          </p:grpSpPr>
          <p:pic>
            <p:nvPicPr>
              <p:cNvPr id="31" name="Graphic 30" descr="Document">
                <a:extLst>
                  <a:ext uri="{FF2B5EF4-FFF2-40B4-BE49-F238E27FC236}">
                    <a16:creationId xmlns:a16="http://schemas.microsoft.com/office/drawing/2014/main" id="{E0AA6E0E-E05F-4BDA-92DF-3AD8D6CD7F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632" y="3018656"/>
                <a:ext cx="914400" cy="914400"/>
              </a:xfrm>
              <a:prstGeom prst="rect">
                <a:avLst/>
              </a:prstGeom>
            </p:spPr>
          </p:pic>
          <p:pic>
            <p:nvPicPr>
              <p:cNvPr id="32" name="Graphic 31" descr="Document">
                <a:extLst>
                  <a:ext uri="{FF2B5EF4-FFF2-40B4-BE49-F238E27FC236}">
                    <a16:creationId xmlns:a16="http://schemas.microsoft.com/office/drawing/2014/main" id="{74F4DCB2-43AC-46DD-BAE1-761291ED3F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7362" y="3968701"/>
                <a:ext cx="914400" cy="914400"/>
              </a:xfrm>
              <a:prstGeom prst="rect">
                <a:avLst/>
              </a:prstGeom>
            </p:spPr>
          </p:pic>
          <p:pic>
            <p:nvPicPr>
              <p:cNvPr id="33" name="Graphic 32" descr="Document">
                <a:extLst>
                  <a:ext uri="{FF2B5EF4-FFF2-40B4-BE49-F238E27FC236}">
                    <a16:creationId xmlns:a16="http://schemas.microsoft.com/office/drawing/2014/main" id="{62AFE685-5A94-4FEF-92C5-84559AE36B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5819205"/>
                <a:ext cx="914400" cy="914400"/>
              </a:xfrm>
              <a:prstGeom prst="rect">
                <a:avLst/>
              </a:prstGeom>
            </p:spPr>
          </p:pic>
          <p:pic>
            <p:nvPicPr>
              <p:cNvPr id="34" name="Graphic 33" descr="Document">
                <a:extLst>
                  <a:ext uri="{FF2B5EF4-FFF2-40B4-BE49-F238E27FC236}">
                    <a16:creationId xmlns:a16="http://schemas.microsoft.com/office/drawing/2014/main" id="{29D3AF24-720E-4F31-8CA4-11AECF88FC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589" y="4869160"/>
                <a:ext cx="914400" cy="914400"/>
              </a:xfrm>
              <a:prstGeom prst="rect">
                <a:avLst/>
              </a:prstGeom>
            </p:spPr>
          </p:pic>
        </p:grpSp>
        <p:pic>
          <p:nvPicPr>
            <p:cNvPr id="35" name="Graphic 34">
              <a:extLst>
                <a:ext uri="{FF2B5EF4-FFF2-40B4-BE49-F238E27FC236}">
                  <a16:creationId xmlns:a16="http://schemas.microsoft.com/office/drawing/2014/main" id="{7C8E3996-1B3A-4066-8235-7EAB5B5E5A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5536" y="3026419"/>
              <a:ext cx="914400" cy="914400"/>
            </a:xfrm>
            <a:prstGeom prst="rect">
              <a:avLst/>
            </a:prstGeom>
          </p:spPr>
        </p:pic>
        <p:pic>
          <p:nvPicPr>
            <p:cNvPr id="36" name="Graphic 35" descr="Smiling face outline">
              <a:extLst>
                <a:ext uri="{FF2B5EF4-FFF2-40B4-BE49-F238E27FC236}">
                  <a16:creationId xmlns:a16="http://schemas.microsoft.com/office/drawing/2014/main" id="{CBAC68E6-FC57-4002-9DF5-8550BA6926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605536" y="3954760"/>
              <a:ext cx="914400" cy="914400"/>
            </a:xfrm>
            <a:prstGeom prst="rect">
              <a:avLst/>
            </a:prstGeom>
          </p:spPr>
        </p:pic>
        <p:pic>
          <p:nvPicPr>
            <p:cNvPr id="37" name="Graphic 36">
              <a:extLst>
                <a:ext uri="{FF2B5EF4-FFF2-40B4-BE49-F238E27FC236}">
                  <a16:creationId xmlns:a16="http://schemas.microsoft.com/office/drawing/2014/main" id="{FC49E244-E0E2-4C28-9F59-15571401C0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5536" y="4890864"/>
              <a:ext cx="914400" cy="914400"/>
            </a:xfrm>
            <a:prstGeom prst="rect">
              <a:avLst/>
            </a:prstGeom>
          </p:spPr>
        </p:pic>
        <p:pic>
          <p:nvPicPr>
            <p:cNvPr id="38" name="Graphic 37" descr="Smiling face outline">
              <a:extLst>
                <a:ext uri="{FF2B5EF4-FFF2-40B4-BE49-F238E27FC236}">
                  <a16:creationId xmlns:a16="http://schemas.microsoft.com/office/drawing/2014/main" id="{262C3201-0DF8-48A3-A69E-68597077C4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605536" y="5898976"/>
              <a:ext cx="914400" cy="914400"/>
            </a:xfrm>
            <a:prstGeom prst="rect">
              <a:avLst/>
            </a:prstGeom>
          </p:spPr>
        </p:pic>
      </p:grpSp>
    </p:spTree>
    <p:extLst>
      <p:ext uri="{BB962C8B-B14F-4D97-AF65-F5344CB8AC3E}">
        <p14:creationId xmlns:p14="http://schemas.microsoft.com/office/powerpoint/2010/main" val="108807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Sample training and test data</a:t>
            </a:r>
            <a:endParaRPr lang="en-US" dirty="0"/>
          </a:p>
        </p:txBody>
      </p:sp>
      <p:sp>
        <p:nvSpPr>
          <p:cNvPr id="9" name="Content Placeholder 8"/>
          <p:cNvSpPr>
            <a:spLocks noGrp="1"/>
          </p:cNvSpPr>
          <p:nvPr>
            <p:ph idx="1"/>
          </p:nvPr>
        </p:nvSpPr>
        <p:spPr>
          <a:xfrm>
            <a:off x="380300" y="1340768"/>
            <a:ext cx="5703066" cy="5141168"/>
          </a:xfrm>
        </p:spPr>
        <p:txBody>
          <a:bodyPr vert="horz" lIns="91440" tIns="45720" rIns="91440" bIns="45720" rtlCol="0" anchor="t">
            <a:normAutofit/>
          </a:bodyPr>
          <a:lstStyle/>
          <a:p>
            <a:pPr marL="0" indent="0">
              <a:buNone/>
            </a:pPr>
            <a:r>
              <a:rPr lang="en-GB" sz="2000" dirty="0">
                <a:latin typeface="Arial"/>
                <a:cs typeface="Arial"/>
              </a:rPr>
              <a:t>train = [</a:t>
            </a:r>
            <a:endParaRPr lang="en-US" dirty="0"/>
          </a:p>
          <a:p>
            <a:pPr marL="0" indent="0">
              <a:buNone/>
            </a:pPr>
            <a:r>
              <a:rPr lang="en-GB" sz="2000" dirty="0">
                <a:latin typeface="Arial"/>
                <a:cs typeface="Arial"/>
              </a:rPr>
              <a:t>    ('I love this sandwich.', '</a:t>
            </a:r>
            <a:r>
              <a:rPr lang="en-GB" sz="2000" dirty="0" err="1">
                <a:latin typeface="Arial"/>
                <a:cs typeface="Arial"/>
              </a:rPr>
              <a:t>pos</a:t>
            </a:r>
            <a:r>
              <a:rPr lang="en-GB" sz="2000" dirty="0">
                <a:latin typeface="Arial"/>
                <a:cs typeface="Arial"/>
              </a:rPr>
              <a:t>'),</a:t>
            </a:r>
            <a:endParaRPr lang="en-GB" dirty="0">
              <a:latin typeface="Arial"/>
              <a:cs typeface="Arial"/>
            </a:endParaRPr>
          </a:p>
          <a:p>
            <a:pPr marL="0" indent="0">
              <a:buNone/>
            </a:pPr>
            <a:r>
              <a:rPr lang="en-GB" sz="2000" dirty="0">
                <a:latin typeface="Arial"/>
                <a:cs typeface="Arial"/>
              </a:rPr>
              <a:t>    ('this is an amazing place!', '</a:t>
            </a:r>
            <a:r>
              <a:rPr lang="en-GB" sz="2000" dirty="0" err="1">
                <a:latin typeface="Arial"/>
                <a:cs typeface="Arial"/>
              </a:rPr>
              <a:t>pos</a:t>
            </a:r>
            <a:r>
              <a:rPr lang="en-GB" sz="2000" dirty="0">
                <a:latin typeface="Arial"/>
                <a:cs typeface="Arial"/>
              </a:rPr>
              <a:t>'),</a:t>
            </a:r>
            <a:endParaRPr lang="en-GB" dirty="0">
              <a:latin typeface="Arial"/>
              <a:cs typeface="Arial"/>
            </a:endParaRPr>
          </a:p>
          <a:p>
            <a:pPr marL="0" indent="0">
              <a:buNone/>
            </a:pPr>
            <a:r>
              <a:rPr lang="en-GB" sz="2000" dirty="0">
                <a:latin typeface="Arial"/>
                <a:cs typeface="Arial"/>
              </a:rPr>
              <a:t>    ('I feel very good about these beers.', '</a:t>
            </a:r>
            <a:r>
              <a:rPr lang="en-GB" sz="2000" dirty="0" err="1">
                <a:latin typeface="Arial"/>
                <a:cs typeface="Arial"/>
              </a:rPr>
              <a:t>pos</a:t>
            </a:r>
            <a:r>
              <a:rPr lang="en-GB" sz="2000" dirty="0">
                <a:latin typeface="Arial"/>
                <a:cs typeface="Arial"/>
              </a:rPr>
              <a:t>'),</a:t>
            </a:r>
            <a:endParaRPr lang="en-GB" dirty="0">
              <a:latin typeface="Arial"/>
              <a:cs typeface="Arial"/>
            </a:endParaRPr>
          </a:p>
          <a:p>
            <a:pPr marL="0" indent="0">
              <a:buNone/>
            </a:pPr>
            <a:r>
              <a:rPr lang="en-GB" sz="2000" dirty="0">
                <a:latin typeface="Arial"/>
                <a:cs typeface="Arial"/>
              </a:rPr>
              <a:t>    ('this is my best work.', '</a:t>
            </a:r>
            <a:r>
              <a:rPr lang="en-GB" sz="2000" dirty="0" err="1">
                <a:latin typeface="Arial"/>
                <a:cs typeface="Arial"/>
              </a:rPr>
              <a:t>pos</a:t>
            </a:r>
            <a:r>
              <a:rPr lang="en-GB" sz="2000" dirty="0">
                <a:latin typeface="Arial"/>
                <a:cs typeface="Arial"/>
              </a:rPr>
              <a:t>'),</a:t>
            </a:r>
            <a:endParaRPr lang="en-GB" dirty="0">
              <a:latin typeface="Arial"/>
              <a:cs typeface="Arial"/>
            </a:endParaRPr>
          </a:p>
          <a:p>
            <a:pPr marL="0" indent="0">
              <a:buNone/>
            </a:pPr>
            <a:r>
              <a:rPr lang="en-GB" sz="2000" dirty="0">
                <a:latin typeface="Arial"/>
                <a:cs typeface="Arial"/>
              </a:rPr>
              <a:t>    ("what an awesome view", '</a:t>
            </a:r>
            <a:r>
              <a:rPr lang="en-GB" sz="2000" dirty="0" err="1">
                <a:latin typeface="Arial"/>
                <a:cs typeface="Arial"/>
              </a:rPr>
              <a:t>pos</a:t>
            </a:r>
            <a:r>
              <a:rPr lang="en-GB" sz="2000" dirty="0">
                <a:latin typeface="Arial"/>
                <a:cs typeface="Arial"/>
              </a:rPr>
              <a:t>'),</a:t>
            </a:r>
            <a:endParaRPr lang="en-GB" dirty="0">
              <a:latin typeface="Arial"/>
              <a:cs typeface="Arial"/>
            </a:endParaRPr>
          </a:p>
          <a:p>
            <a:pPr marL="0" indent="0">
              <a:buNone/>
            </a:pPr>
            <a:r>
              <a:rPr lang="en-GB" sz="2000" dirty="0">
                <a:latin typeface="Arial"/>
                <a:cs typeface="Arial"/>
              </a:rPr>
              <a:t>    ('I do not like this restaurant', 'neg'),</a:t>
            </a:r>
            <a:endParaRPr lang="en-GB" dirty="0">
              <a:latin typeface="Arial"/>
              <a:cs typeface="Arial"/>
            </a:endParaRPr>
          </a:p>
          <a:p>
            <a:pPr marL="0" indent="0">
              <a:buNone/>
            </a:pPr>
            <a:r>
              <a:rPr lang="en-GB" sz="2000" dirty="0">
                <a:latin typeface="Arial"/>
                <a:cs typeface="Arial"/>
              </a:rPr>
              <a:t>    ('I am tired of this stuff.', 'neg'),</a:t>
            </a:r>
            <a:endParaRPr lang="en-GB" dirty="0">
              <a:latin typeface="Arial"/>
              <a:cs typeface="Arial"/>
            </a:endParaRPr>
          </a:p>
          <a:p>
            <a:pPr marL="0" indent="0">
              <a:buNone/>
            </a:pPr>
            <a:r>
              <a:rPr lang="en-GB" sz="2000" dirty="0">
                <a:latin typeface="Arial"/>
                <a:cs typeface="Arial"/>
              </a:rPr>
              <a:t>    ("I can't deal with this", 'neg'),</a:t>
            </a:r>
            <a:endParaRPr lang="en-GB" dirty="0">
              <a:latin typeface="Arial"/>
              <a:cs typeface="Arial"/>
            </a:endParaRPr>
          </a:p>
          <a:p>
            <a:pPr marL="0" indent="0">
              <a:buNone/>
            </a:pPr>
            <a:r>
              <a:rPr lang="en-GB" sz="2000" dirty="0">
                <a:latin typeface="Arial"/>
                <a:cs typeface="Arial"/>
              </a:rPr>
              <a:t>    ('he is my sworn enemy!', 'neg'),</a:t>
            </a:r>
            <a:endParaRPr lang="en-GB" dirty="0">
              <a:latin typeface="Arial"/>
              <a:cs typeface="Arial"/>
            </a:endParaRPr>
          </a:p>
          <a:p>
            <a:pPr marL="0" indent="0">
              <a:buNone/>
            </a:pPr>
            <a:r>
              <a:rPr lang="en-GB" sz="2000" dirty="0">
                <a:latin typeface="Arial"/>
                <a:cs typeface="Arial"/>
              </a:rPr>
              <a:t>    ('my boss is horrible.', 'neg')]</a:t>
            </a:r>
            <a:endParaRPr lang="en-GB" sz="2000" dirty="0">
              <a:cs typeface="Arial"/>
            </a:endParaRPr>
          </a:p>
        </p:txBody>
      </p:sp>
      <p:sp>
        <p:nvSpPr>
          <p:cNvPr id="2" name="TextBox 1">
            <a:extLst>
              <a:ext uri="{FF2B5EF4-FFF2-40B4-BE49-F238E27FC236}">
                <a16:creationId xmlns:a16="http://schemas.microsoft.com/office/drawing/2014/main" id="{6E02BE68-FDA8-4F4F-A29D-69907F1EC88A}"/>
              </a:ext>
            </a:extLst>
          </p:cNvPr>
          <p:cNvSpPr txBox="1"/>
          <p:nvPr/>
        </p:nvSpPr>
        <p:spPr>
          <a:xfrm>
            <a:off x="6297324" y="1360308"/>
            <a:ext cx="5010836"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GB" sz="2000" dirty="0">
                <a:latin typeface="Arial" panose="020B0604020202020204" pitchFamily="34" charset="0"/>
                <a:cs typeface="Arial" panose="020B0604020202020204" pitchFamily="34" charset="0"/>
              </a:rPr>
              <a:t>test</a:t>
            </a:r>
            <a:r>
              <a:rPr lang="en-GB" sz="2000" dirty="0">
                <a:latin typeface="Arial" panose="020B0604020202020204" pitchFamily="34" charset="0"/>
                <a:ea typeface="+mn-lt"/>
                <a:cs typeface="Arial" panose="020B0604020202020204" pitchFamily="34" charset="0"/>
              </a:rPr>
              <a:t> = [</a:t>
            </a:r>
            <a:endParaRPr lang="en-US" sz="2000" dirty="0">
              <a:latin typeface="Arial" panose="020B0604020202020204" pitchFamily="34" charset="0"/>
              <a:cs typeface="Arial" panose="020B0604020202020204" pitchFamily="34" charset="0"/>
            </a:endParaRPr>
          </a:p>
          <a:p>
            <a:pPr>
              <a:spcBef>
                <a:spcPct val="20000"/>
              </a:spcBef>
            </a:pPr>
            <a:r>
              <a:rPr lang="en-GB" sz="2000" dirty="0">
                <a:latin typeface="Arial" panose="020B0604020202020204" pitchFamily="34" charset="0"/>
                <a:ea typeface="+mn-lt"/>
                <a:cs typeface="Arial" panose="020B0604020202020204" pitchFamily="34" charset="0"/>
              </a:rPr>
              <a:t>     ('the beer was good.', '</a:t>
            </a:r>
            <a:r>
              <a:rPr lang="en-GB" sz="2000" dirty="0" err="1">
                <a:latin typeface="Arial" panose="020B0604020202020204" pitchFamily="34" charset="0"/>
                <a:ea typeface="+mn-lt"/>
                <a:cs typeface="Arial" panose="020B0604020202020204" pitchFamily="34" charset="0"/>
              </a:rPr>
              <a:t>pos</a:t>
            </a:r>
            <a:r>
              <a:rPr lang="en-GB" sz="2000" dirty="0">
                <a:latin typeface="Arial" panose="020B0604020202020204" pitchFamily="34" charset="0"/>
                <a:ea typeface="+mn-lt"/>
                <a:cs typeface="Arial" panose="020B0604020202020204" pitchFamily="34" charset="0"/>
              </a:rPr>
              <a:t>'),</a:t>
            </a:r>
          </a:p>
          <a:p>
            <a:pPr>
              <a:spcBef>
                <a:spcPct val="20000"/>
              </a:spcBef>
            </a:pPr>
            <a:r>
              <a:rPr lang="en-GB" sz="2000" dirty="0">
                <a:latin typeface="Arial" panose="020B0604020202020204" pitchFamily="34" charset="0"/>
                <a:ea typeface="+mn-lt"/>
                <a:cs typeface="Arial" panose="020B0604020202020204" pitchFamily="34" charset="0"/>
              </a:rPr>
              <a:t>     ('I do not enjoy my job', 'neg'),</a:t>
            </a:r>
          </a:p>
          <a:p>
            <a:pPr>
              <a:spcBef>
                <a:spcPct val="20000"/>
              </a:spcBef>
            </a:pPr>
            <a:r>
              <a:rPr lang="en-GB" sz="2000" dirty="0">
                <a:latin typeface="Arial" panose="020B0604020202020204" pitchFamily="34" charset="0"/>
                <a:ea typeface="+mn-lt"/>
                <a:cs typeface="Arial" panose="020B0604020202020204" pitchFamily="34" charset="0"/>
              </a:rPr>
              <a:t>     ("I </a:t>
            </a:r>
            <a:r>
              <a:rPr lang="en-GB" sz="2000" dirty="0" err="1">
                <a:latin typeface="Arial" panose="020B0604020202020204" pitchFamily="34" charset="0"/>
                <a:ea typeface="+mn-lt"/>
                <a:cs typeface="Arial" panose="020B0604020202020204" pitchFamily="34" charset="0"/>
              </a:rPr>
              <a:t>ain't</a:t>
            </a:r>
            <a:r>
              <a:rPr lang="en-GB" sz="2000" dirty="0">
                <a:latin typeface="Arial" panose="020B0604020202020204" pitchFamily="34" charset="0"/>
                <a:ea typeface="+mn-lt"/>
                <a:cs typeface="Arial" panose="020B0604020202020204" pitchFamily="34" charset="0"/>
              </a:rPr>
              <a:t> feeling dandy today.", 'neg'),</a:t>
            </a:r>
          </a:p>
          <a:p>
            <a:pPr>
              <a:spcBef>
                <a:spcPct val="20000"/>
              </a:spcBef>
            </a:pPr>
            <a:r>
              <a:rPr lang="en-GB" sz="2000" dirty="0">
                <a:latin typeface="Arial" panose="020B0604020202020204" pitchFamily="34" charset="0"/>
                <a:ea typeface="+mn-lt"/>
                <a:cs typeface="Arial" panose="020B0604020202020204" pitchFamily="34" charset="0"/>
              </a:rPr>
              <a:t>     ("I feel amazing!", '</a:t>
            </a:r>
            <a:r>
              <a:rPr lang="en-GB" sz="2000" dirty="0" err="1">
                <a:latin typeface="Arial" panose="020B0604020202020204" pitchFamily="34" charset="0"/>
                <a:ea typeface="+mn-lt"/>
                <a:cs typeface="Arial" panose="020B0604020202020204" pitchFamily="34" charset="0"/>
              </a:rPr>
              <a:t>pos</a:t>
            </a:r>
            <a:r>
              <a:rPr lang="en-GB" sz="2000" dirty="0">
                <a:latin typeface="Arial" panose="020B0604020202020204" pitchFamily="34" charset="0"/>
                <a:ea typeface="+mn-lt"/>
                <a:cs typeface="Arial" panose="020B0604020202020204" pitchFamily="34" charset="0"/>
              </a:rPr>
              <a:t>'),</a:t>
            </a:r>
          </a:p>
          <a:p>
            <a:pPr>
              <a:spcBef>
                <a:spcPct val="20000"/>
              </a:spcBef>
            </a:pPr>
            <a:r>
              <a:rPr lang="en-GB" sz="2000" dirty="0">
                <a:latin typeface="Arial" panose="020B0604020202020204" pitchFamily="34" charset="0"/>
                <a:ea typeface="+mn-lt"/>
                <a:cs typeface="Arial" panose="020B0604020202020204" pitchFamily="34" charset="0"/>
              </a:rPr>
              <a:t>     ('Gary is a friend of mine.', '</a:t>
            </a:r>
            <a:r>
              <a:rPr lang="en-GB" sz="2000" dirty="0" err="1">
                <a:latin typeface="Arial" panose="020B0604020202020204" pitchFamily="34" charset="0"/>
                <a:ea typeface="+mn-lt"/>
                <a:cs typeface="Arial" panose="020B0604020202020204" pitchFamily="34" charset="0"/>
              </a:rPr>
              <a:t>pos</a:t>
            </a:r>
            <a:r>
              <a:rPr lang="en-GB" sz="2000" dirty="0">
                <a:latin typeface="Arial" panose="020B0604020202020204" pitchFamily="34" charset="0"/>
                <a:ea typeface="+mn-lt"/>
                <a:cs typeface="Arial" panose="020B0604020202020204" pitchFamily="34" charset="0"/>
              </a:rPr>
              <a:t>'),</a:t>
            </a:r>
          </a:p>
          <a:p>
            <a:pPr>
              <a:spcBef>
                <a:spcPct val="20000"/>
              </a:spcBef>
            </a:pPr>
            <a:r>
              <a:rPr lang="en-GB" sz="2000" dirty="0">
                <a:latin typeface="Arial" panose="020B0604020202020204" pitchFamily="34" charset="0"/>
                <a:ea typeface="+mn-lt"/>
                <a:cs typeface="Arial" panose="020B0604020202020204" pitchFamily="34" charset="0"/>
              </a:rPr>
              <a:t>     ("I can't believe I'm doing this.", 'neg')]</a:t>
            </a:r>
          </a:p>
        </p:txBody>
      </p:sp>
      <p:sp>
        <p:nvSpPr>
          <p:cNvPr id="3" name="TextBox 2">
            <a:extLst>
              <a:ext uri="{FF2B5EF4-FFF2-40B4-BE49-F238E27FC236}">
                <a16:creationId xmlns:a16="http://schemas.microsoft.com/office/drawing/2014/main" id="{67EE1724-4BAC-4E3C-A88F-2839DD1EFBD3}"/>
              </a:ext>
            </a:extLst>
          </p:cNvPr>
          <p:cNvSpPr txBox="1"/>
          <p:nvPr/>
        </p:nvSpPr>
        <p:spPr>
          <a:xfrm>
            <a:off x="263352" y="5589240"/>
            <a:ext cx="10972800" cy="707886"/>
          </a:xfrm>
          <a:prstGeom prst="rect">
            <a:avLst/>
          </a:prstGeom>
          <a:noFill/>
        </p:spPr>
        <p:txBody>
          <a:bodyPr wrap="square" rtlCol="0">
            <a:spAutoFit/>
          </a:bodyPr>
          <a:lstStyle/>
          <a:p>
            <a:r>
              <a:rPr lang="en-GB" sz="2000" dirty="0">
                <a:latin typeface="Arial"/>
                <a:cs typeface="Arial"/>
              </a:rPr>
              <a:t>Training = associates features (words) to scores (word1 = ‘</a:t>
            </a:r>
            <a:r>
              <a:rPr lang="en-GB" sz="2000" dirty="0" err="1">
                <a:latin typeface="Arial"/>
                <a:cs typeface="Arial"/>
              </a:rPr>
              <a:t>pos</a:t>
            </a:r>
            <a:r>
              <a:rPr lang="en-GB" sz="2000" dirty="0">
                <a:latin typeface="Arial"/>
                <a:cs typeface="Arial"/>
              </a:rPr>
              <a:t>’, word2 = ‘</a:t>
            </a:r>
            <a:r>
              <a:rPr lang="en-GB" sz="2000" dirty="0" err="1">
                <a:latin typeface="Arial"/>
                <a:cs typeface="Arial"/>
              </a:rPr>
              <a:t>pos</a:t>
            </a:r>
            <a:r>
              <a:rPr lang="en-GB" sz="2000" dirty="0">
                <a:latin typeface="Arial"/>
                <a:cs typeface="Arial"/>
              </a:rPr>
              <a:t>’, </a:t>
            </a:r>
            <a:r>
              <a:rPr lang="en-GB" sz="2000" dirty="0" err="1">
                <a:latin typeface="Arial"/>
                <a:cs typeface="Arial"/>
              </a:rPr>
              <a:t>wordn</a:t>
            </a:r>
            <a:r>
              <a:rPr lang="en-GB" sz="2000" dirty="0">
                <a:latin typeface="Arial"/>
                <a:cs typeface="Arial"/>
              </a:rPr>
              <a:t> = ‘neg’)</a:t>
            </a:r>
          </a:p>
          <a:p>
            <a:r>
              <a:rPr lang="en-GB" sz="2000" dirty="0">
                <a:latin typeface="Arial" panose="020B0604020202020204" pitchFamily="34" charset="0"/>
                <a:cs typeface="Arial" panose="020B0604020202020204" pitchFamily="34" charset="0"/>
              </a:rPr>
              <a:t>Test = sums feature associations to get probable score (‘</a:t>
            </a:r>
            <a:r>
              <a:rPr lang="en-GB" sz="2000" dirty="0" err="1">
                <a:latin typeface="Arial" panose="020B0604020202020204" pitchFamily="34" charset="0"/>
                <a:cs typeface="Arial" panose="020B0604020202020204" pitchFamily="34" charset="0"/>
              </a:rPr>
              <a:t>pos</a:t>
            </a:r>
            <a:r>
              <a:rPr lang="en-GB" sz="2000" dirty="0">
                <a:latin typeface="Arial" panose="020B0604020202020204" pitchFamily="34" charset="0"/>
                <a:cs typeface="Arial" panose="020B0604020202020204" pitchFamily="34" charset="0"/>
              </a:rPr>
              <a:t>’ + ‘neg’ + ‘</a:t>
            </a:r>
            <a:r>
              <a:rPr lang="en-GB" sz="2000" dirty="0" err="1">
                <a:latin typeface="Arial" panose="020B0604020202020204" pitchFamily="34" charset="0"/>
                <a:cs typeface="Arial" panose="020B0604020202020204" pitchFamily="34" charset="0"/>
              </a:rPr>
              <a:t>pos</a:t>
            </a:r>
            <a:r>
              <a:rPr lang="en-GB" sz="2000" dirty="0">
                <a:latin typeface="Arial" panose="020B0604020202020204" pitchFamily="34" charset="0"/>
                <a:cs typeface="Arial" panose="020B0604020202020204" pitchFamily="34" charset="0"/>
              </a:rPr>
              <a:t>’ = ‘</a:t>
            </a:r>
            <a:r>
              <a:rPr lang="en-GB" sz="2000" dirty="0" err="1">
                <a:latin typeface="Arial" panose="020B0604020202020204" pitchFamily="34" charset="0"/>
                <a:cs typeface="Arial" panose="020B0604020202020204" pitchFamily="34" charset="0"/>
              </a:rPr>
              <a:t>pos</a:t>
            </a:r>
            <a:r>
              <a:rPr lang="en-GB"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347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latin typeface="Arial"/>
                <a:cs typeface="Arial"/>
              </a:rPr>
              <a:t>Naïve Bayes Classification – basic frequency in action</a:t>
            </a:r>
            <a:endParaRPr lang="en-US"/>
          </a:p>
        </p:txBody>
      </p:sp>
      <p:sp>
        <p:nvSpPr>
          <p:cNvPr id="9" name="Content Placeholder 8"/>
          <p:cNvSpPr>
            <a:spLocks noGrp="1"/>
          </p:cNvSpPr>
          <p:nvPr>
            <p:ph idx="1"/>
          </p:nvPr>
        </p:nvSpPr>
        <p:spPr>
          <a:xfrm>
            <a:off x="380300" y="1359129"/>
            <a:ext cx="10568849" cy="5141168"/>
          </a:xfrm>
        </p:spPr>
        <p:txBody>
          <a:bodyPr vert="horz" lIns="91440" tIns="45720" rIns="91440" bIns="45720" rtlCol="0" anchor="t">
            <a:normAutofit/>
          </a:bodyPr>
          <a:lstStyle/>
          <a:p>
            <a:pPr marL="0" indent="0">
              <a:buNone/>
            </a:pPr>
            <a:r>
              <a:rPr lang="en-GB" sz="2000" dirty="0">
                <a:latin typeface="Arial"/>
                <a:cs typeface="Arial"/>
              </a:rPr>
              <a:t>Training = 'I' 'love' 'this' 'sandwich' (</a:t>
            </a:r>
            <a:r>
              <a:rPr lang="en-GB" sz="2000" dirty="0" err="1">
                <a:latin typeface="Arial"/>
                <a:cs typeface="Arial"/>
              </a:rPr>
              <a:t>pos</a:t>
            </a:r>
            <a:r>
              <a:rPr lang="en-GB" sz="2000" dirty="0">
                <a:latin typeface="Arial"/>
                <a:cs typeface="Arial"/>
              </a:rPr>
              <a:t>) plus 'I' "can't" 'deal' 'with' 'this' (neg) </a:t>
            </a:r>
            <a:endParaRPr lang="en-GB" dirty="0">
              <a:cs typeface="Arial"/>
            </a:endParaRPr>
          </a:p>
          <a:p>
            <a:pPr>
              <a:buNone/>
            </a:pPr>
            <a:r>
              <a:rPr lang="en-GB" sz="2000" dirty="0">
                <a:latin typeface="Arial"/>
                <a:cs typeface="Arial"/>
              </a:rPr>
              <a:t>                     '</a:t>
            </a:r>
            <a:r>
              <a:rPr lang="en-GB" sz="2000" dirty="0">
                <a:solidFill>
                  <a:srgbClr val="0070C0"/>
                </a:solidFill>
                <a:latin typeface="Arial"/>
                <a:cs typeface="Arial"/>
              </a:rPr>
              <a:t>love</a:t>
            </a:r>
            <a:r>
              <a:rPr lang="en-GB" sz="2000" dirty="0">
                <a:latin typeface="Arial"/>
                <a:cs typeface="Arial"/>
              </a:rPr>
              <a:t>'         '</a:t>
            </a:r>
            <a:r>
              <a:rPr lang="en-GB" sz="2000" dirty="0">
                <a:solidFill>
                  <a:srgbClr val="0070C0"/>
                </a:solidFill>
                <a:latin typeface="Arial"/>
                <a:cs typeface="Arial"/>
              </a:rPr>
              <a:t>sandwich</a:t>
            </a:r>
            <a:r>
              <a:rPr lang="en-GB" sz="2000" dirty="0">
                <a:latin typeface="Arial"/>
                <a:cs typeface="Arial"/>
              </a:rPr>
              <a:t>'                     "</a:t>
            </a:r>
            <a:r>
              <a:rPr lang="en-GB" sz="2000" dirty="0">
                <a:solidFill>
                  <a:srgbClr val="C00000"/>
                </a:solidFill>
                <a:latin typeface="Arial"/>
                <a:cs typeface="Arial"/>
              </a:rPr>
              <a:t>can't</a:t>
            </a:r>
            <a:r>
              <a:rPr lang="en-GB" sz="2000" dirty="0">
                <a:latin typeface="Arial"/>
                <a:cs typeface="Arial"/>
              </a:rPr>
              <a:t>" '</a:t>
            </a:r>
            <a:r>
              <a:rPr lang="en-GB" sz="2000" dirty="0">
                <a:solidFill>
                  <a:srgbClr val="C00000"/>
                </a:solidFill>
                <a:latin typeface="Arial"/>
                <a:cs typeface="Arial"/>
              </a:rPr>
              <a:t>deal</a:t>
            </a:r>
            <a:r>
              <a:rPr lang="en-GB" sz="2000" dirty="0">
                <a:latin typeface="Arial"/>
                <a:cs typeface="Arial"/>
              </a:rPr>
              <a:t>' '</a:t>
            </a:r>
            <a:r>
              <a:rPr lang="en-GB" sz="2000" dirty="0">
                <a:solidFill>
                  <a:srgbClr val="C00000"/>
                </a:solidFill>
                <a:latin typeface="Arial"/>
                <a:cs typeface="Arial"/>
              </a:rPr>
              <a:t>with</a:t>
            </a:r>
            <a:r>
              <a:rPr lang="en-GB" sz="2000" dirty="0">
                <a:latin typeface="Arial"/>
                <a:cs typeface="Arial"/>
              </a:rPr>
              <a:t>’ </a:t>
            </a:r>
          </a:p>
          <a:p>
            <a:pPr>
              <a:buNone/>
            </a:pPr>
            <a:r>
              <a:rPr lang="en-GB" sz="2000" dirty="0">
                <a:latin typeface="Arial"/>
                <a:cs typeface="Arial"/>
              </a:rPr>
              <a:t>                 'I'          'this'                                   'I'                              'this’</a:t>
            </a:r>
            <a:endParaRPr lang="en-GB" sz="2000" dirty="0">
              <a:cs typeface="Arial"/>
            </a:endParaRPr>
          </a:p>
          <a:p>
            <a:pPr>
              <a:buNone/>
            </a:pPr>
            <a:endParaRPr lang="en-GB" sz="2000" dirty="0">
              <a:latin typeface="Arial"/>
              <a:cs typeface="Arial"/>
            </a:endParaRPr>
          </a:p>
          <a:p>
            <a:pPr>
              <a:buNone/>
            </a:pPr>
            <a:r>
              <a:rPr lang="en-GB" sz="2000" dirty="0">
                <a:latin typeface="Arial"/>
                <a:cs typeface="Arial"/>
              </a:rPr>
              <a:t>Test =       ‘I deal with sandwiches’ (neg)</a:t>
            </a:r>
          </a:p>
          <a:p>
            <a:pPr>
              <a:buNone/>
            </a:pPr>
            <a:r>
              <a:rPr lang="en-GB" sz="2000" dirty="0">
                <a:latin typeface="Arial"/>
                <a:cs typeface="Arial"/>
              </a:rPr>
              <a:t>                 'I </a:t>
            </a:r>
            <a:r>
              <a:rPr lang="en-GB" sz="2000" dirty="0">
                <a:solidFill>
                  <a:srgbClr val="FF0000"/>
                </a:solidFill>
                <a:latin typeface="Arial"/>
                <a:cs typeface="Arial"/>
              </a:rPr>
              <a:t>deal</a:t>
            </a:r>
            <a:r>
              <a:rPr lang="en-GB" sz="2000" dirty="0">
                <a:latin typeface="Arial"/>
                <a:cs typeface="Arial"/>
              </a:rPr>
              <a:t> </a:t>
            </a:r>
            <a:r>
              <a:rPr lang="en-GB" sz="2000" dirty="0">
                <a:solidFill>
                  <a:srgbClr val="FF0000"/>
                </a:solidFill>
                <a:latin typeface="Arial"/>
                <a:cs typeface="Arial"/>
              </a:rPr>
              <a:t>with</a:t>
            </a:r>
            <a:r>
              <a:rPr lang="en-GB" sz="2000" dirty="0">
                <a:latin typeface="Arial"/>
                <a:cs typeface="Arial"/>
              </a:rPr>
              <a:t> </a:t>
            </a:r>
            <a:r>
              <a:rPr lang="en-GB" sz="2000" dirty="0">
                <a:solidFill>
                  <a:srgbClr val="0070C0"/>
                </a:solidFill>
                <a:latin typeface="Arial"/>
                <a:cs typeface="Arial"/>
              </a:rPr>
              <a:t>sandwiches</a:t>
            </a:r>
            <a:r>
              <a:rPr lang="en-GB" sz="2000" dirty="0">
                <a:latin typeface="Arial"/>
                <a:cs typeface="Arial"/>
              </a:rPr>
              <a:t>’</a:t>
            </a:r>
            <a:endParaRPr lang="en-GB" sz="2000" dirty="0">
              <a:latin typeface="Arial"/>
              <a:cs typeface="Arial"/>
              <a:sym typeface="Wingdings" panose="05000000000000000000" pitchFamily="2" charset="2"/>
            </a:endParaRPr>
          </a:p>
          <a:p>
            <a:pPr>
              <a:buNone/>
            </a:pPr>
            <a:endParaRPr lang="en-GB" sz="2000" dirty="0">
              <a:latin typeface="Arial"/>
              <a:cs typeface="Arial"/>
            </a:endParaRPr>
          </a:p>
          <a:p>
            <a:pPr>
              <a:buNone/>
            </a:pPr>
            <a:r>
              <a:rPr lang="en-GB" sz="2000" dirty="0">
                <a:latin typeface="Arial"/>
                <a:cs typeface="Arial"/>
                <a:sym typeface="Wingdings" panose="05000000000000000000" pitchFamily="2" charset="2"/>
              </a:rPr>
              <a:t>Prediction = ‘neg’ 				Actual = ‘neg’</a:t>
            </a:r>
          </a:p>
          <a:p>
            <a:pPr>
              <a:buNone/>
            </a:pPr>
            <a:r>
              <a:rPr lang="en-GB" sz="2000" dirty="0">
                <a:latin typeface="Arial"/>
                <a:cs typeface="Arial"/>
                <a:sym typeface="Wingdings" panose="05000000000000000000" pitchFamily="2" charset="2"/>
              </a:rPr>
              <a:t>Prediction strength = </a:t>
            </a:r>
            <a:r>
              <a:rPr lang="en-GB" sz="2000" dirty="0">
                <a:latin typeface="Arial"/>
                <a:cs typeface="Arial"/>
              </a:rPr>
              <a:t>–0.25. </a:t>
            </a:r>
          </a:p>
          <a:p>
            <a:pPr>
              <a:buNone/>
            </a:pPr>
            <a:endParaRPr lang="en-GB" sz="2000" dirty="0">
              <a:latin typeface="Arial"/>
              <a:cs typeface="Arial"/>
            </a:endParaRPr>
          </a:p>
          <a:p>
            <a:pPr>
              <a:buNone/>
            </a:pPr>
            <a:r>
              <a:rPr lang="en-GB" sz="2000" dirty="0">
                <a:latin typeface="Arial"/>
                <a:cs typeface="Arial"/>
              </a:rPr>
              <a:t>There are more sophisticated options if you want a custom naïve </a:t>
            </a:r>
            <a:r>
              <a:rPr lang="en-GB" sz="2000" dirty="0" err="1">
                <a:latin typeface="Arial"/>
                <a:cs typeface="Arial"/>
              </a:rPr>
              <a:t>bayes</a:t>
            </a:r>
            <a:r>
              <a:rPr lang="en-GB" sz="2000" dirty="0">
                <a:latin typeface="Arial"/>
                <a:cs typeface="Arial"/>
              </a:rPr>
              <a:t> classifier. </a:t>
            </a:r>
          </a:p>
        </p:txBody>
      </p:sp>
    </p:spTree>
    <p:extLst>
      <p:ext uri="{BB962C8B-B14F-4D97-AF65-F5344CB8AC3E}">
        <p14:creationId xmlns:p14="http://schemas.microsoft.com/office/powerpoint/2010/main" val="203315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Efficiency</a:t>
            </a:r>
            <a:endParaRPr lang="en-US" dirty="0"/>
          </a:p>
        </p:txBody>
      </p:sp>
      <p:sp>
        <p:nvSpPr>
          <p:cNvPr id="9" name="Content Placeholder 8"/>
          <p:cNvSpPr>
            <a:spLocks noGrp="1"/>
          </p:cNvSpPr>
          <p:nvPr>
            <p:ph idx="1"/>
          </p:nvPr>
        </p:nvSpPr>
        <p:spPr>
          <a:xfrm>
            <a:off x="380300" y="1359129"/>
            <a:ext cx="10568849" cy="5141168"/>
          </a:xfrm>
        </p:spPr>
        <p:txBody>
          <a:bodyPr vert="horz" lIns="91440" tIns="45720" rIns="91440" bIns="45720" rtlCol="0" anchor="t">
            <a:normAutofit/>
          </a:bodyPr>
          <a:lstStyle/>
          <a:p>
            <a:pPr>
              <a:buNone/>
            </a:pPr>
            <a:r>
              <a:rPr lang="en-GB" sz="2000" dirty="0">
                <a:latin typeface="Arial"/>
                <a:cs typeface="Arial"/>
              </a:rPr>
              <a:t>Real training and test data sets are huge.</a:t>
            </a:r>
          </a:p>
          <a:p>
            <a:pPr>
              <a:buNone/>
            </a:pPr>
            <a:endParaRPr lang="en-GB" sz="2000" dirty="0">
              <a:latin typeface="Arial"/>
              <a:cs typeface="Arial"/>
            </a:endParaRPr>
          </a:p>
          <a:p>
            <a:pPr>
              <a:buNone/>
            </a:pPr>
            <a:r>
              <a:rPr lang="en-GB" sz="2000" dirty="0">
                <a:latin typeface="Arial"/>
                <a:cs typeface="Arial"/>
              </a:rPr>
              <a:t>Processing will reduce the number of (irrelevant) features to be extracted/evaluated.</a:t>
            </a:r>
          </a:p>
        </p:txBody>
      </p:sp>
      <p:pic>
        <p:nvPicPr>
          <p:cNvPr id="3" name="Picture 2" descr="A close up of a computer&#10;&#10;Description automatically generated">
            <a:extLst>
              <a:ext uri="{FF2B5EF4-FFF2-40B4-BE49-F238E27FC236}">
                <a16:creationId xmlns:a16="http://schemas.microsoft.com/office/drawing/2014/main" id="{C6E3DE09-3F05-4FAC-ADAE-9C84FB142B5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39525" y="2852936"/>
            <a:ext cx="4139952" cy="2787568"/>
          </a:xfrm>
          <a:prstGeom prst="rect">
            <a:avLst/>
          </a:prstGeom>
        </p:spPr>
      </p:pic>
      <p:pic>
        <p:nvPicPr>
          <p:cNvPr id="6" name="Picture 5" descr="A close up of a computer&#10;&#10;Description automatically generated">
            <a:extLst>
              <a:ext uri="{FF2B5EF4-FFF2-40B4-BE49-F238E27FC236}">
                <a16:creationId xmlns:a16="http://schemas.microsoft.com/office/drawing/2014/main" id="{4E923FF7-F9EE-4261-BE1E-ACAB9430231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1344" y="2852936"/>
            <a:ext cx="4139952" cy="2759968"/>
          </a:xfrm>
          <a:prstGeom prst="rect">
            <a:avLst/>
          </a:prstGeom>
        </p:spPr>
      </p:pic>
      <p:sp>
        <p:nvSpPr>
          <p:cNvPr id="7" name="TextBox 6">
            <a:extLst>
              <a:ext uri="{FF2B5EF4-FFF2-40B4-BE49-F238E27FC236}">
                <a16:creationId xmlns:a16="http://schemas.microsoft.com/office/drawing/2014/main" id="{7769DA71-A70F-48C6-B5D4-EEDA67934089}"/>
              </a:ext>
            </a:extLst>
          </p:cNvPr>
          <p:cNvSpPr txBox="1"/>
          <p:nvPr/>
        </p:nvSpPr>
        <p:spPr>
          <a:xfrm>
            <a:off x="191344" y="5805264"/>
            <a:ext cx="4392488" cy="646331"/>
          </a:xfrm>
          <a:prstGeom prst="rect">
            <a:avLst/>
          </a:prstGeom>
          <a:noFill/>
        </p:spPr>
        <p:txBody>
          <a:bodyPr wrap="square" rtlCol="0">
            <a:spAutoFit/>
          </a:bodyPr>
          <a:lstStyle/>
          <a:p>
            <a:r>
              <a:rPr lang="en-GB" dirty="0"/>
              <a:t>love, loves, loving …</a:t>
            </a:r>
          </a:p>
          <a:p>
            <a:r>
              <a:rPr lang="en-GB" dirty="0"/>
              <a:t>deal, deals, dealing …</a:t>
            </a:r>
          </a:p>
        </p:txBody>
      </p:sp>
      <p:sp>
        <p:nvSpPr>
          <p:cNvPr id="10" name="TextBox 9">
            <a:extLst>
              <a:ext uri="{FF2B5EF4-FFF2-40B4-BE49-F238E27FC236}">
                <a16:creationId xmlns:a16="http://schemas.microsoft.com/office/drawing/2014/main" id="{50ACB2D1-2440-4EED-93A6-CB6DC3946C96}"/>
              </a:ext>
            </a:extLst>
          </p:cNvPr>
          <p:cNvSpPr txBox="1"/>
          <p:nvPr/>
        </p:nvSpPr>
        <p:spPr>
          <a:xfrm>
            <a:off x="6023992" y="5805264"/>
            <a:ext cx="4392488" cy="646331"/>
          </a:xfrm>
          <a:prstGeom prst="rect">
            <a:avLst/>
          </a:prstGeom>
          <a:noFill/>
        </p:spPr>
        <p:txBody>
          <a:bodyPr wrap="square" rtlCol="0">
            <a:spAutoFit/>
          </a:bodyPr>
          <a:lstStyle/>
          <a:p>
            <a:r>
              <a:rPr lang="en-GB" dirty="0"/>
              <a:t>love</a:t>
            </a:r>
          </a:p>
          <a:p>
            <a:r>
              <a:rPr lang="en-GB" dirty="0"/>
              <a:t>deal  </a:t>
            </a:r>
          </a:p>
        </p:txBody>
      </p:sp>
    </p:spTree>
    <p:extLst>
      <p:ext uri="{BB962C8B-B14F-4D97-AF65-F5344CB8AC3E}">
        <p14:creationId xmlns:p14="http://schemas.microsoft.com/office/powerpoint/2010/main" val="359226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Network graphs</a:t>
            </a:r>
            <a:endParaRPr lang="en-US" dirty="0"/>
          </a:p>
        </p:txBody>
      </p:sp>
      <p:sp>
        <p:nvSpPr>
          <p:cNvPr id="9" name="Content Placeholder 8"/>
          <p:cNvSpPr>
            <a:spLocks noGrp="1"/>
          </p:cNvSpPr>
          <p:nvPr>
            <p:ph idx="1"/>
          </p:nvPr>
        </p:nvSpPr>
        <p:spPr>
          <a:xfrm>
            <a:off x="380300" y="5229199"/>
            <a:ext cx="10972800" cy="1555427"/>
          </a:xfrm>
        </p:spPr>
        <p:txBody>
          <a:bodyPr>
            <a:normAutofit/>
          </a:bodyPr>
          <a:lstStyle/>
          <a:p>
            <a:pPr marL="0" indent="0">
              <a:buNone/>
            </a:pPr>
            <a:r>
              <a:rPr lang="en-GB" sz="2000" dirty="0"/>
              <a:t>Map relationships between things</a:t>
            </a:r>
          </a:p>
          <a:p>
            <a:r>
              <a:rPr lang="en-GB" sz="2000" dirty="0"/>
              <a:t>The things are ‘nodes’</a:t>
            </a:r>
          </a:p>
          <a:p>
            <a:r>
              <a:rPr lang="en-GB" sz="2000" dirty="0"/>
              <a:t>The relationships are links or ‘edges’</a:t>
            </a:r>
          </a:p>
        </p:txBody>
      </p:sp>
      <p:pic>
        <p:nvPicPr>
          <p:cNvPr id="3" name="Picture 2" descr="Metallic spheres connected in mesh">
            <a:extLst>
              <a:ext uri="{FF2B5EF4-FFF2-40B4-BE49-F238E27FC236}">
                <a16:creationId xmlns:a16="http://schemas.microsoft.com/office/drawing/2014/main" id="{088D64DE-CCF8-4024-971E-668DEB95C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592" y="1403648"/>
            <a:ext cx="5504796" cy="3668968"/>
          </a:xfrm>
          <a:prstGeom prst="rect">
            <a:avLst/>
          </a:prstGeom>
        </p:spPr>
      </p:pic>
      <p:grpSp>
        <p:nvGrpSpPr>
          <p:cNvPr id="5" name="Group 4">
            <a:extLst>
              <a:ext uri="{FF2B5EF4-FFF2-40B4-BE49-F238E27FC236}">
                <a16:creationId xmlns:a16="http://schemas.microsoft.com/office/drawing/2014/main" id="{61A0F847-5DAA-4CF0-9360-E6FEDBC384CF}"/>
              </a:ext>
            </a:extLst>
          </p:cNvPr>
          <p:cNvGrpSpPr/>
          <p:nvPr/>
        </p:nvGrpSpPr>
        <p:grpSpPr>
          <a:xfrm>
            <a:off x="3192861" y="1704483"/>
            <a:ext cx="4213371" cy="2989210"/>
            <a:chOff x="3192861" y="1704483"/>
            <a:chExt cx="4213371" cy="2989210"/>
          </a:xfrm>
        </p:grpSpPr>
        <p:sp>
          <p:nvSpPr>
            <p:cNvPr id="4" name="Arrow: Left 3">
              <a:extLst>
                <a:ext uri="{FF2B5EF4-FFF2-40B4-BE49-F238E27FC236}">
                  <a16:creationId xmlns:a16="http://schemas.microsoft.com/office/drawing/2014/main" id="{03F13CD7-F416-449B-81F9-C9B5395ED1F4}"/>
                </a:ext>
              </a:extLst>
            </p:cNvPr>
            <p:cNvSpPr/>
            <p:nvPr/>
          </p:nvSpPr>
          <p:spPr>
            <a:xfrm rot="19578750">
              <a:off x="3192861" y="3757589"/>
              <a:ext cx="1368152" cy="93610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Left 6">
              <a:extLst>
                <a:ext uri="{FF2B5EF4-FFF2-40B4-BE49-F238E27FC236}">
                  <a16:creationId xmlns:a16="http://schemas.microsoft.com/office/drawing/2014/main" id="{CC46BAA2-4071-4177-8C8F-9263ED3C905B}"/>
                </a:ext>
              </a:extLst>
            </p:cNvPr>
            <p:cNvSpPr/>
            <p:nvPr/>
          </p:nvSpPr>
          <p:spPr>
            <a:xfrm rot="19578750">
              <a:off x="6038080" y="2629953"/>
              <a:ext cx="1368152" cy="93610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 9">
              <a:extLst>
                <a:ext uri="{FF2B5EF4-FFF2-40B4-BE49-F238E27FC236}">
                  <a16:creationId xmlns:a16="http://schemas.microsoft.com/office/drawing/2014/main" id="{AA5C2632-E18B-4A4E-A7DC-D9262AAB0404}"/>
                </a:ext>
              </a:extLst>
            </p:cNvPr>
            <p:cNvSpPr/>
            <p:nvPr/>
          </p:nvSpPr>
          <p:spPr>
            <a:xfrm rot="19578750">
              <a:off x="5320525" y="1704483"/>
              <a:ext cx="1368152" cy="93610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a:extLst>
              <a:ext uri="{FF2B5EF4-FFF2-40B4-BE49-F238E27FC236}">
                <a16:creationId xmlns:a16="http://schemas.microsoft.com/office/drawing/2014/main" id="{9BBEFA58-D807-4DC7-9722-61699693FDB6}"/>
              </a:ext>
            </a:extLst>
          </p:cNvPr>
          <p:cNvGrpSpPr/>
          <p:nvPr/>
        </p:nvGrpSpPr>
        <p:grpSpPr>
          <a:xfrm>
            <a:off x="2051781" y="1724021"/>
            <a:ext cx="4266400" cy="2592288"/>
            <a:chOff x="2051781" y="1724021"/>
            <a:chExt cx="4266400" cy="2592288"/>
          </a:xfrm>
        </p:grpSpPr>
        <p:sp>
          <p:nvSpPr>
            <p:cNvPr id="11" name="Arrow: Left 10">
              <a:extLst>
                <a:ext uri="{FF2B5EF4-FFF2-40B4-BE49-F238E27FC236}">
                  <a16:creationId xmlns:a16="http://schemas.microsoft.com/office/drawing/2014/main" id="{66BF8278-CDC2-4B4F-98B8-BB21717D6DE5}"/>
                </a:ext>
              </a:extLst>
            </p:cNvPr>
            <p:cNvSpPr/>
            <p:nvPr/>
          </p:nvSpPr>
          <p:spPr>
            <a:xfrm rot="2507971" flipH="1">
              <a:off x="2051781" y="2219815"/>
              <a:ext cx="1368152" cy="936104"/>
            </a:xfrm>
            <a:prstGeom prst="lef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Left 11">
              <a:extLst>
                <a:ext uri="{FF2B5EF4-FFF2-40B4-BE49-F238E27FC236}">
                  <a16:creationId xmlns:a16="http://schemas.microsoft.com/office/drawing/2014/main" id="{E17303D5-3C5E-4E12-84FF-AAAA1160D7C2}"/>
                </a:ext>
              </a:extLst>
            </p:cNvPr>
            <p:cNvSpPr/>
            <p:nvPr/>
          </p:nvSpPr>
          <p:spPr>
            <a:xfrm rot="2507971" flipH="1">
              <a:off x="3437861" y="1724021"/>
              <a:ext cx="1368152" cy="936104"/>
            </a:xfrm>
            <a:prstGeom prst="lef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Left 12">
              <a:extLst>
                <a:ext uri="{FF2B5EF4-FFF2-40B4-BE49-F238E27FC236}">
                  <a16:creationId xmlns:a16="http://schemas.microsoft.com/office/drawing/2014/main" id="{D3158C21-E0AF-4E8E-B89C-0465F79C2554}"/>
                </a:ext>
              </a:extLst>
            </p:cNvPr>
            <p:cNvSpPr/>
            <p:nvPr/>
          </p:nvSpPr>
          <p:spPr>
            <a:xfrm rot="2507971" flipH="1">
              <a:off x="4950029" y="3380205"/>
              <a:ext cx="1368152" cy="936104"/>
            </a:xfrm>
            <a:prstGeom prst="lef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15435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Network graphs can be…</a:t>
            </a:r>
            <a:endParaRPr lang="en-US" dirty="0"/>
          </a:p>
        </p:txBody>
      </p:sp>
      <p:sp>
        <p:nvSpPr>
          <p:cNvPr id="9" name="Content Placeholder 8"/>
          <p:cNvSpPr>
            <a:spLocks noGrp="1"/>
          </p:cNvSpPr>
          <p:nvPr>
            <p:ph idx="1"/>
          </p:nvPr>
        </p:nvSpPr>
        <p:spPr/>
        <p:txBody>
          <a:bodyPr>
            <a:normAutofit/>
          </a:bodyPr>
          <a:lstStyle/>
          <a:p>
            <a:pPr marL="0" indent="0">
              <a:buNone/>
            </a:pPr>
            <a:r>
              <a:rPr lang="en-GB" sz="2000" dirty="0"/>
              <a:t>Undirected, meaning the edges are bi-directional</a:t>
            </a:r>
          </a:p>
          <a:p>
            <a:pPr marL="0" indent="0">
              <a:buNone/>
            </a:pPr>
            <a:r>
              <a:rPr lang="en-GB" sz="2000" dirty="0"/>
              <a:t>				… or directionless</a:t>
            </a:r>
          </a:p>
          <a:p>
            <a:pPr marL="457200" indent="-457200">
              <a:buAutoNum type="arabicPeriod"/>
            </a:pPr>
            <a:endParaRPr lang="en-GB" sz="2000" dirty="0"/>
          </a:p>
          <a:p>
            <a:pPr marL="457200" indent="-457200">
              <a:buAutoNum type="arabicPeriod"/>
            </a:pPr>
            <a:endParaRPr lang="en-GB" sz="2000" dirty="0"/>
          </a:p>
          <a:p>
            <a:pPr marL="457200" indent="-457200">
              <a:buAutoNum type="arabicPeriod"/>
            </a:pPr>
            <a:endParaRPr lang="en-GB" sz="2000" dirty="0"/>
          </a:p>
          <a:p>
            <a:pPr marL="457200" indent="-457200">
              <a:buAutoNum type="arabicPeriod"/>
            </a:pPr>
            <a:endParaRPr lang="en-GB" sz="2000" dirty="0"/>
          </a:p>
          <a:p>
            <a:pPr marL="457200" indent="-457200">
              <a:buAutoNum type="arabicPeriod"/>
            </a:pPr>
            <a:endParaRPr lang="en-GB" sz="2000" dirty="0"/>
          </a:p>
          <a:p>
            <a:pPr marL="0" indent="0">
              <a:buNone/>
            </a:pPr>
            <a:endParaRPr lang="en-GB" sz="2000" dirty="0"/>
          </a:p>
          <a:p>
            <a:pPr marL="0" indent="0">
              <a:buNone/>
            </a:pPr>
            <a:endParaRPr lang="en-GB" sz="2000" dirty="0"/>
          </a:p>
          <a:p>
            <a:endParaRPr lang="en-GB" sz="2000" dirty="0"/>
          </a:p>
        </p:txBody>
      </p:sp>
      <p:sp>
        <p:nvSpPr>
          <p:cNvPr id="2" name="Arrow: Left-Right 1">
            <a:extLst>
              <a:ext uri="{FF2B5EF4-FFF2-40B4-BE49-F238E27FC236}">
                <a16:creationId xmlns:a16="http://schemas.microsoft.com/office/drawing/2014/main" id="{630796DB-A950-4F84-AA0F-FC2B10FDE290}"/>
              </a:ext>
            </a:extLst>
          </p:cNvPr>
          <p:cNvSpPr/>
          <p:nvPr/>
        </p:nvSpPr>
        <p:spPr>
          <a:xfrm>
            <a:off x="3431704" y="3872914"/>
            <a:ext cx="4086137" cy="107529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Customer service man talking">
            <a:extLst>
              <a:ext uri="{FF2B5EF4-FFF2-40B4-BE49-F238E27FC236}">
                <a16:creationId xmlns:a16="http://schemas.microsoft.com/office/drawing/2014/main" id="{17C60716-9131-4BC1-8EE6-D773EA002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045929"/>
            <a:ext cx="3118367" cy="4191383"/>
          </a:xfrm>
          <a:prstGeom prst="rect">
            <a:avLst/>
          </a:prstGeom>
        </p:spPr>
      </p:pic>
      <p:pic>
        <p:nvPicPr>
          <p:cNvPr id="10" name="Picture 9" descr="Business woman happy">
            <a:extLst>
              <a:ext uri="{FF2B5EF4-FFF2-40B4-BE49-F238E27FC236}">
                <a16:creationId xmlns:a16="http://schemas.microsoft.com/office/drawing/2014/main" id="{59F27787-A810-48C7-BEA6-AE69AE762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523" y="1518851"/>
            <a:ext cx="1820757" cy="4713728"/>
          </a:xfrm>
          <a:prstGeom prst="rect">
            <a:avLst/>
          </a:prstGeom>
        </p:spPr>
      </p:pic>
      <p:sp>
        <p:nvSpPr>
          <p:cNvPr id="3" name="Rectangle 2">
            <a:extLst>
              <a:ext uri="{FF2B5EF4-FFF2-40B4-BE49-F238E27FC236}">
                <a16:creationId xmlns:a16="http://schemas.microsoft.com/office/drawing/2014/main" id="{CB959337-A102-422E-B199-B6F27F2DA9B9}"/>
              </a:ext>
            </a:extLst>
          </p:cNvPr>
          <p:cNvSpPr/>
          <p:nvPr/>
        </p:nvSpPr>
        <p:spPr>
          <a:xfrm>
            <a:off x="3431704" y="4149080"/>
            <a:ext cx="41044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486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Network graph can be…</a:t>
            </a:r>
            <a:endParaRPr lang="en-US" dirty="0"/>
          </a:p>
        </p:txBody>
      </p:sp>
      <p:sp>
        <p:nvSpPr>
          <p:cNvPr id="9" name="Content Placeholder 8"/>
          <p:cNvSpPr>
            <a:spLocks noGrp="1"/>
          </p:cNvSpPr>
          <p:nvPr>
            <p:ph idx="1"/>
          </p:nvPr>
        </p:nvSpPr>
        <p:spPr/>
        <p:txBody>
          <a:bodyPr>
            <a:normAutofit/>
          </a:bodyPr>
          <a:lstStyle/>
          <a:p>
            <a:pPr marL="0" indent="0">
              <a:buNone/>
            </a:pPr>
            <a:r>
              <a:rPr lang="en-GB" sz="2000" dirty="0"/>
              <a:t>Directed, </a:t>
            </a:r>
          </a:p>
          <a:p>
            <a:pPr marL="0" indent="0">
              <a:buNone/>
            </a:pPr>
            <a:r>
              <a:rPr lang="en-GB" sz="2000" dirty="0"/>
              <a:t>meaning the edges are</a:t>
            </a:r>
          </a:p>
          <a:p>
            <a:pPr marL="0" indent="0">
              <a:buNone/>
            </a:pPr>
            <a:r>
              <a:rPr lang="en-GB" sz="2000" dirty="0" err="1"/>
              <a:t>uni</a:t>
            </a:r>
            <a:r>
              <a:rPr lang="en-GB" sz="2000" dirty="0"/>
              <a:t>-directional</a:t>
            </a:r>
          </a:p>
          <a:p>
            <a:pPr marL="0" indent="0">
              <a:buNone/>
            </a:pPr>
            <a:endParaRPr lang="en-GB" sz="2000" dirty="0"/>
          </a:p>
          <a:p>
            <a:pPr marL="0" indent="0">
              <a:buNone/>
            </a:pPr>
            <a:r>
              <a:rPr lang="en-GB" sz="2000" dirty="0"/>
              <a:t>Indicates non-reciprocal </a:t>
            </a:r>
          </a:p>
          <a:p>
            <a:pPr marL="0" indent="0">
              <a:buNone/>
            </a:pPr>
            <a:r>
              <a:rPr lang="en-GB" sz="2000" dirty="0"/>
              <a:t>relationships </a:t>
            </a:r>
          </a:p>
          <a:p>
            <a:pPr marL="0" indent="0">
              <a:buNone/>
            </a:pPr>
            <a:endParaRPr lang="en-GB" sz="2000" dirty="0"/>
          </a:p>
          <a:p>
            <a:pPr marL="0" indent="0">
              <a:buNone/>
            </a:pPr>
            <a:r>
              <a:rPr lang="en-GB" sz="2000" dirty="0"/>
              <a:t>Although nodes can by </a:t>
            </a:r>
          </a:p>
          <a:p>
            <a:pPr marL="0" indent="0">
              <a:buNone/>
            </a:pPr>
            <a:r>
              <a:rPr lang="en-GB" sz="2000" dirty="0"/>
              <a:t>multiply linked to show</a:t>
            </a:r>
          </a:p>
          <a:p>
            <a:pPr marL="0" indent="0">
              <a:buNone/>
            </a:pPr>
            <a:r>
              <a:rPr lang="en-GB" sz="2000" dirty="0"/>
              <a:t>reciprocal but unequal </a:t>
            </a:r>
          </a:p>
          <a:p>
            <a:pPr marL="0" indent="0">
              <a:buNone/>
            </a:pPr>
            <a:r>
              <a:rPr lang="en-GB" sz="2000" dirty="0"/>
              <a:t>relationships</a:t>
            </a:r>
          </a:p>
          <a:p>
            <a:pPr marL="0" indent="0">
              <a:buNone/>
            </a:pPr>
            <a:endParaRPr lang="en-GB" sz="2000" dirty="0"/>
          </a:p>
          <a:p>
            <a:endParaRPr lang="en-GB" sz="2000" dirty="0"/>
          </a:p>
        </p:txBody>
      </p:sp>
      <p:grpSp>
        <p:nvGrpSpPr>
          <p:cNvPr id="25" name="Group 24">
            <a:extLst>
              <a:ext uri="{FF2B5EF4-FFF2-40B4-BE49-F238E27FC236}">
                <a16:creationId xmlns:a16="http://schemas.microsoft.com/office/drawing/2014/main" id="{8981BD0E-8C10-42D8-B925-6ACD2FB9A86F}"/>
              </a:ext>
            </a:extLst>
          </p:cNvPr>
          <p:cNvGrpSpPr/>
          <p:nvPr/>
        </p:nvGrpSpPr>
        <p:grpSpPr>
          <a:xfrm>
            <a:off x="3143672" y="276815"/>
            <a:ext cx="6713762" cy="6464553"/>
            <a:chOff x="2982638" y="320074"/>
            <a:chExt cx="6713762" cy="6464553"/>
          </a:xfrm>
        </p:grpSpPr>
        <p:pic>
          <p:nvPicPr>
            <p:cNvPr id="12" name="Picture 11" descr="Athletic woman on phone concentrated">
              <a:extLst>
                <a:ext uri="{FF2B5EF4-FFF2-40B4-BE49-F238E27FC236}">
                  <a16:creationId xmlns:a16="http://schemas.microsoft.com/office/drawing/2014/main" id="{3295C9D4-C780-40EB-AF93-92ECA1202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0383" y="320074"/>
              <a:ext cx="706017" cy="2792896"/>
            </a:xfrm>
            <a:prstGeom prst="rect">
              <a:avLst/>
            </a:prstGeom>
          </p:spPr>
        </p:pic>
        <p:pic>
          <p:nvPicPr>
            <p:cNvPr id="14" name="Picture 13" descr="Male student content">
              <a:extLst>
                <a:ext uri="{FF2B5EF4-FFF2-40B4-BE49-F238E27FC236}">
                  <a16:creationId xmlns:a16="http://schemas.microsoft.com/office/drawing/2014/main" id="{A1E86619-D526-4684-9E8B-3C231182C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182" y="3876464"/>
              <a:ext cx="975194" cy="2792896"/>
            </a:xfrm>
            <a:prstGeom prst="rect">
              <a:avLst/>
            </a:prstGeom>
          </p:spPr>
        </p:pic>
        <p:pic>
          <p:nvPicPr>
            <p:cNvPr id="16" name="Picture 15" descr="English business man">
              <a:extLst>
                <a:ext uri="{FF2B5EF4-FFF2-40B4-BE49-F238E27FC236}">
                  <a16:creationId xmlns:a16="http://schemas.microsoft.com/office/drawing/2014/main" id="{F576CBC3-A709-46E6-BC25-C40FB6F28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688" y="3991731"/>
              <a:ext cx="958175" cy="2792896"/>
            </a:xfrm>
            <a:prstGeom prst="rect">
              <a:avLst/>
            </a:prstGeom>
          </p:spPr>
        </p:pic>
        <p:pic>
          <p:nvPicPr>
            <p:cNvPr id="18" name="Picture 17" descr="Young school girl">
              <a:extLst>
                <a:ext uri="{FF2B5EF4-FFF2-40B4-BE49-F238E27FC236}">
                  <a16:creationId xmlns:a16="http://schemas.microsoft.com/office/drawing/2014/main" id="{09C7354D-49F1-4D7D-9293-67A70D4306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2638" y="1124744"/>
              <a:ext cx="737098" cy="2471510"/>
            </a:xfrm>
            <a:prstGeom prst="rect">
              <a:avLst/>
            </a:prstGeom>
          </p:spPr>
        </p:pic>
        <p:pic>
          <p:nvPicPr>
            <p:cNvPr id="20" name="Picture 19" descr="Young female doctor">
              <a:extLst>
                <a:ext uri="{FF2B5EF4-FFF2-40B4-BE49-F238E27FC236}">
                  <a16:creationId xmlns:a16="http://schemas.microsoft.com/office/drawing/2014/main" id="{B20B8C57-DAD5-4B53-8A34-83C40F5B12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5694" y="1643459"/>
              <a:ext cx="897370" cy="2792896"/>
            </a:xfrm>
            <a:prstGeom prst="rect">
              <a:avLst/>
            </a:prstGeom>
          </p:spPr>
        </p:pic>
        <p:sp>
          <p:nvSpPr>
            <p:cNvPr id="21" name="Arrow: Down 20">
              <a:extLst>
                <a:ext uri="{FF2B5EF4-FFF2-40B4-BE49-F238E27FC236}">
                  <a16:creationId xmlns:a16="http://schemas.microsoft.com/office/drawing/2014/main" id="{F90EEB8E-3A79-4607-B5D4-15D5E1C21BE6}"/>
                </a:ext>
              </a:extLst>
            </p:cNvPr>
            <p:cNvSpPr/>
            <p:nvPr/>
          </p:nvSpPr>
          <p:spPr>
            <a:xfrm rot="3057986">
              <a:off x="4690008" y="3699879"/>
              <a:ext cx="576064" cy="1584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Down 21">
              <a:extLst>
                <a:ext uri="{FF2B5EF4-FFF2-40B4-BE49-F238E27FC236}">
                  <a16:creationId xmlns:a16="http://schemas.microsoft.com/office/drawing/2014/main" id="{75A60F42-950C-41E9-9F6D-8796AFB4A82D}"/>
                </a:ext>
              </a:extLst>
            </p:cNvPr>
            <p:cNvSpPr/>
            <p:nvPr/>
          </p:nvSpPr>
          <p:spPr>
            <a:xfrm rot="6642951">
              <a:off x="4223734" y="1302932"/>
              <a:ext cx="576064" cy="1584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Down 22">
              <a:extLst>
                <a:ext uri="{FF2B5EF4-FFF2-40B4-BE49-F238E27FC236}">
                  <a16:creationId xmlns:a16="http://schemas.microsoft.com/office/drawing/2014/main" id="{CFECD3D6-CED6-4B2C-A82E-A6F233670EB5}"/>
                </a:ext>
              </a:extLst>
            </p:cNvPr>
            <p:cNvSpPr/>
            <p:nvPr/>
          </p:nvSpPr>
          <p:spPr>
            <a:xfrm rot="18175393">
              <a:off x="7205461" y="3476794"/>
              <a:ext cx="576064" cy="1584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Down 23">
              <a:extLst>
                <a:ext uri="{FF2B5EF4-FFF2-40B4-BE49-F238E27FC236}">
                  <a16:creationId xmlns:a16="http://schemas.microsoft.com/office/drawing/2014/main" id="{1490B279-04DB-44EF-B7E5-45ED813B7958}"/>
                </a:ext>
              </a:extLst>
            </p:cNvPr>
            <p:cNvSpPr/>
            <p:nvPr/>
          </p:nvSpPr>
          <p:spPr>
            <a:xfrm rot="14972514">
              <a:off x="7245214" y="1094171"/>
              <a:ext cx="576064" cy="1584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AB4154B8-B62A-40C9-8999-83F65007E02E}"/>
              </a:ext>
            </a:extLst>
          </p:cNvPr>
          <p:cNvGrpSpPr/>
          <p:nvPr/>
        </p:nvGrpSpPr>
        <p:grpSpPr>
          <a:xfrm>
            <a:off x="3908346" y="2110656"/>
            <a:ext cx="4624778" cy="2779142"/>
            <a:chOff x="3908346" y="2110656"/>
            <a:chExt cx="4624778" cy="2779142"/>
          </a:xfrm>
        </p:grpSpPr>
        <p:sp>
          <p:nvSpPr>
            <p:cNvPr id="26" name="Arrow: Down 25">
              <a:extLst>
                <a:ext uri="{FF2B5EF4-FFF2-40B4-BE49-F238E27FC236}">
                  <a16:creationId xmlns:a16="http://schemas.microsoft.com/office/drawing/2014/main" id="{6FF9E85F-D48A-4E2C-9A60-DDB41C6DEE32}"/>
                </a:ext>
              </a:extLst>
            </p:cNvPr>
            <p:cNvSpPr/>
            <p:nvPr/>
          </p:nvSpPr>
          <p:spPr>
            <a:xfrm rot="13815631">
              <a:off x="5358933" y="4027351"/>
              <a:ext cx="335246" cy="1389647"/>
            </a:xfrm>
            <a:prstGeom prst="down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Down 26">
              <a:extLst>
                <a:ext uri="{FF2B5EF4-FFF2-40B4-BE49-F238E27FC236}">
                  <a16:creationId xmlns:a16="http://schemas.microsoft.com/office/drawing/2014/main" id="{771A570C-7184-4020-8BE5-6C1F3E10E4A3}"/>
                </a:ext>
              </a:extLst>
            </p:cNvPr>
            <p:cNvSpPr/>
            <p:nvPr/>
          </p:nvSpPr>
          <p:spPr>
            <a:xfrm rot="17400596">
              <a:off x="4467776" y="1812093"/>
              <a:ext cx="335246" cy="1454106"/>
            </a:xfrm>
            <a:prstGeom prst="down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Down 27">
              <a:extLst>
                <a:ext uri="{FF2B5EF4-FFF2-40B4-BE49-F238E27FC236}">
                  <a16:creationId xmlns:a16="http://schemas.microsoft.com/office/drawing/2014/main" id="{3B457C6E-D0E3-4C34-98FD-BB27B5675F34}"/>
                </a:ext>
              </a:extLst>
            </p:cNvPr>
            <p:cNvSpPr/>
            <p:nvPr/>
          </p:nvSpPr>
          <p:spPr>
            <a:xfrm rot="7333038">
              <a:off x="7287230" y="3889283"/>
              <a:ext cx="335246" cy="1469012"/>
            </a:xfrm>
            <a:prstGeom prst="down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Down 28">
              <a:extLst>
                <a:ext uri="{FF2B5EF4-FFF2-40B4-BE49-F238E27FC236}">
                  <a16:creationId xmlns:a16="http://schemas.microsoft.com/office/drawing/2014/main" id="{154F4649-9E90-49FD-9522-DFB11372B691}"/>
                </a:ext>
              </a:extLst>
            </p:cNvPr>
            <p:cNvSpPr/>
            <p:nvPr/>
          </p:nvSpPr>
          <p:spPr>
            <a:xfrm rot="4130159">
              <a:off x="7633530" y="1546309"/>
              <a:ext cx="335247" cy="1463941"/>
            </a:xfrm>
            <a:prstGeom prst="down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6286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Network graphs can be…</a:t>
            </a:r>
            <a:endParaRPr lang="en-US" dirty="0"/>
          </a:p>
        </p:txBody>
      </p:sp>
      <p:sp>
        <p:nvSpPr>
          <p:cNvPr id="9" name="Content Placeholder 8"/>
          <p:cNvSpPr>
            <a:spLocks noGrp="1"/>
          </p:cNvSpPr>
          <p:nvPr>
            <p:ph idx="1"/>
          </p:nvPr>
        </p:nvSpPr>
        <p:spPr/>
        <p:txBody>
          <a:bodyPr>
            <a:normAutofit/>
          </a:bodyPr>
          <a:lstStyle/>
          <a:p>
            <a:pPr marL="0" indent="0">
              <a:buNone/>
            </a:pPr>
            <a:r>
              <a:rPr lang="en-GB" sz="2000" dirty="0"/>
              <a:t>Unweighted, meaning the edges </a:t>
            </a:r>
          </a:p>
          <a:p>
            <a:pPr marL="0" indent="0">
              <a:buNone/>
            </a:pPr>
            <a:r>
              <a:rPr lang="en-GB" sz="2000" dirty="0"/>
              <a:t>are all equal “weight” </a:t>
            </a:r>
          </a:p>
          <a:p>
            <a:pPr marL="0" indent="0">
              <a:buNone/>
            </a:pPr>
            <a:endParaRPr lang="en-GB" sz="2000" dirty="0"/>
          </a:p>
          <a:p>
            <a:pPr marL="0" indent="0">
              <a:buNone/>
            </a:pPr>
            <a:r>
              <a:rPr lang="en-GB" sz="2000" dirty="0"/>
              <a:t>Indicating all relationships are </a:t>
            </a:r>
          </a:p>
          <a:p>
            <a:pPr marL="0" indent="0">
              <a:buNone/>
            </a:pPr>
            <a:r>
              <a:rPr lang="en-GB" sz="2000" dirty="0"/>
              <a:t>Of equal ‘strength’, ‘value’, </a:t>
            </a:r>
          </a:p>
          <a:p>
            <a:pPr marL="0" indent="0">
              <a:buNone/>
            </a:pPr>
            <a:r>
              <a:rPr lang="en-GB" sz="2000" dirty="0"/>
              <a:t>etc.</a:t>
            </a:r>
          </a:p>
          <a:p>
            <a:pPr marL="457200" indent="-457200">
              <a:buAutoNum type="arabicPeriod"/>
            </a:pPr>
            <a:endParaRPr lang="en-GB" sz="2000" dirty="0"/>
          </a:p>
          <a:p>
            <a:pPr marL="457200" indent="-457200">
              <a:buAutoNum type="arabicPeriod"/>
            </a:pPr>
            <a:endParaRPr lang="en-GB" sz="2000" dirty="0"/>
          </a:p>
          <a:p>
            <a:pPr marL="457200" indent="-457200">
              <a:buAutoNum type="arabicPeriod"/>
            </a:pPr>
            <a:endParaRPr lang="en-GB" sz="2000" dirty="0"/>
          </a:p>
          <a:p>
            <a:pPr marL="457200" indent="-457200">
              <a:buAutoNum type="arabicPeriod"/>
            </a:pPr>
            <a:endParaRPr lang="en-GB" sz="2000" dirty="0"/>
          </a:p>
          <a:p>
            <a:pPr marL="0" indent="0">
              <a:buNone/>
            </a:pPr>
            <a:endParaRPr lang="en-GB" sz="2000" dirty="0"/>
          </a:p>
          <a:p>
            <a:pPr marL="0" indent="0">
              <a:buNone/>
            </a:pPr>
            <a:endParaRPr lang="en-GB" sz="2000" dirty="0"/>
          </a:p>
          <a:p>
            <a:endParaRPr lang="en-GB" sz="2000" dirty="0"/>
          </a:p>
        </p:txBody>
      </p:sp>
      <p:grpSp>
        <p:nvGrpSpPr>
          <p:cNvPr id="7" name="Group 6">
            <a:extLst>
              <a:ext uri="{FF2B5EF4-FFF2-40B4-BE49-F238E27FC236}">
                <a16:creationId xmlns:a16="http://schemas.microsoft.com/office/drawing/2014/main" id="{CE8763BF-109F-4BA4-9E96-DA991C1F8C69}"/>
              </a:ext>
            </a:extLst>
          </p:cNvPr>
          <p:cNvGrpSpPr/>
          <p:nvPr/>
        </p:nvGrpSpPr>
        <p:grpSpPr>
          <a:xfrm>
            <a:off x="1840657" y="476672"/>
            <a:ext cx="6822626" cy="6192688"/>
            <a:chOff x="1840657" y="476672"/>
            <a:chExt cx="6822626" cy="6192688"/>
          </a:xfrm>
        </p:grpSpPr>
        <p:sp>
          <p:nvSpPr>
            <p:cNvPr id="2" name="Arrow: Left-Right 1">
              <a:extLst>
                <a:ext uri="{FF2B5EF4-FFF2-40B4-BE49-F238E27FC236}">
                  <a16:creationId xmlns:a16="http://schemas.microsoft.com/office/drawing/2014/main" id="{630796DB-A950-4F84-AA0F-FC2B10FDE290}"/>
                </a:ext>
              </a:extLst>
            </p:cNvPr>
            <p:cNvSpPr/>
            <p:nvPr/>
          </p:nvSpPr>
          <p:spPr>
            <a:xfrm>
              <a:off x="3359696" y="5110128"/>
              <a:ext cx="4536504" cy="6231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Customer service man talking">
              <a:extLst>
                <a:ext uri="{FF2B5EF4-FFF2-40B4-BE49-F238E27FC236}">
                  <a16:creationId xmlns:a16="http://schemas.microsoft.com/office/drawing/2014/main" id="{17C60716-9131-4BC1-8EE6-D773EA002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657" y="4240484"/>
              <a:ext cx="1807071" cy="2428876"/>
            </a:xfrm>
            <a:prstGeom prst="rect">
              <a:avLst/>
            </a:prstGeom>
          </p:spPr>
        </p:pic>
        <p:pic>
          <p:nvPicPr>
            <p:cNvPr id="10" name="Picture 9" descr="Business woman happy">
              <a:extLst>
                <a:ext uri="{FF2B5EF4-FFF2-40B4-BE49-F238E27FC236}">
                  <a16:creationId xmlns:a16="http://schemas.microsoft.com/office/drawing/2014/main" id="{59F27787-A810-48C7-BEA6-AE69AE762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168" y="3937789"/>
              <a:ext cx="1055115" cy="2731571"/>
            </a:xfrm>
            <a:prstGeom prst="rect">
              <a:avLst/>
            </a:prstGeom>
          </p:spPr>
        </p:pic>
        <p:sp>
          <p:nvSpPr>
            <p:cNvPr id="11" name="Arrow: Left-Right 10">
              <a:extLst>
                <a:ext uri="{FF2B5EF4-FFF2-40B4-BE49-F238E27FC236}">
                  <a16:creationId xmlns:a16="http://schemas.microsoft.com/office/drawing/2014/main" id="{C1526B6A-3217-4955-94D4-364EAB1658ED}"/>
                </a:ext>
              </a:extLst>
            </p:cNvPr>
            <p:cNvSpPr/>
            <p:nvPr/>
          </p:nvSpPr>
          <p:spPr>
            <a:xfrm rot="18535477">
              <a:off x="2343688" y="3117436"/>
              <a:ext cx="3266806" cy="6231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Left-Right 11">
              <a:extLst>
                <a:ext uri="{FF2B5EF4-FFF2-40B4-BE49-F238E27FC236}">
                  <a16:creationId xmlns:a16="http://schemas.microsoft.com/office/drawing/2014/main" id="{33AF6B23-E933-4FA6-8549-70BF9D26994D}"/>
                </a:ext>
              </a:extLst>
            </p:cNvPr>
            <p:cNvSpPr/>
            <p:nvPr/>
          </p:nvSpPr>
          <p:spPr>
            <a:xfrm rot="2800279">
              <a:off x="5305995" y="3007244"/>
              <a:ext cx="3266806" cy="6231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Casual woman">
              <a:extLst>
                <a:ext uri="{FF2B5EF4-FFF2-40B4-BE49-F238E27FC236}">
                  <a16:creationId xmlns:a16="http://schemas.microsoft.com/office/drawing/2014/main" id="{810EE359-6A8B-4199-BEBB-C75BE19222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759" y="476672"/>
              <a:ext cx="774201" cy="2680943"/>
            </a:xfrm>
            <a:prstGeom prst="rect">
              <a:avLst/>
            </a:prstGeom>
          </p:spPr>
        </p:pic>
      </p:grpSp>
    </p:spTree>
    <p:extLst>
      <p:ext uri="{BB962C8B-B14F-4D97-AF65-F5344CB8AC3E}">
        <p14:creationId xmlns:p14="http://schemas.microsoft.com/office/powerpoint/2010/main" val="289099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Network graphs can be…</a:t>
            </a:r>
            <a:endParaRPr lang="en-US" dirty="0"/>
          </a:p>
        </p:txBody>
      </p:sp>
      <p:sp>
        <p:nvSpPr>
          <p:cNvPr id="9" name="Content Placeholder 8"/>
          <p:cNvSpPr>
            <a:spLocks noGrp="1"/>
          </p:cNvSpPr>
          <p:nvPr>
            <p:ph idx="1"/>
          </p:nvPr>
        </p:nvSpPr>
        <p:spPr/>
        <p:txBody>
          <a:bodyPr>
            <a:normAutofit/>
          </a:bodyPr>
          <a:lstStyle/>
          <a:p>
            <a:pPr marL="0" indent="0">
              <a:buNone/>
            </a:pPr>
            <a:r>
              <a:rPr lang="en-GB" sz="2000" dirty="0"/>
              <a:t>Weighted, meaning the edges </a:t>
            </a:r>
          </a:p>
          <a:p>
            <a:pPr marL="0" indent="0">
              <a:buNone/>
            </a:pPr>
            <a:r>
              <a:rPr lang="en-GB" sz="2000" dirty="0"/>
              <a:t>have individual “weight” </a:t>
            </a:r>
          </a:p>
          <a:p>
            <a:pPr marL="0" indent="0">
              <a:buNone/>
            </a:pPr>
            <a:endParaRPr lang="en-GB" sz="2000" dirty="0"/>
          </a:p>
          <a:p>
            <a:pPr marL="0" indent="0">
              <a:buNone/>
            </a:pPr>
            <a:r>
              <a:rPr lang="en-GB" sz="2000" dirty="0"/>
              <a:t>Indicating relationships vary </a:t>
            </a:r>
          </a:p>
          <a:p>
            <a:pPr marL="0" indent="0">
              <a:buNone/>
            </a:pPr>
            <a:r>
              <a:rPr lang="en-GB" sz="2000" dirty="0"/>
              <a:t>in ‘strength’, ‘value’, etc.</a:t>
            </a:r>
          </a:p>
          <a:p>
            <a:pPr marL="457200" indent="-457200">
              <a:buAutoNum type="arabicPeriod"/>
            </a:pPr>
            <a:endParaRPr lang="en-GB" sz="2000" dirty="0"/>
          </a:p>
          <a:p>
            <a:pPr marL="457200" indent="-457200">
              <a:buAutoNum type="arabicPeriod"/>
            </a:pPr>
            <a:endParaRPr lang="en-GB" sz="2000" dirty="0"/>
          </a:p>
          <a:p>
            <a:pPr marL="457200" indent="-457200">
              <a:buAutoNum type="arabicPeriod"/>
            </a:pPr>
            <a:endParaRPr lang="en-GB" sz="2000" dirty="0"/>
          </a:p>
          <a:p>
            <a:pPr marL="457200" indent="-457200">
              <a:buAutoNum type="arabicPeriod"/>
            </a:pPr>
            <a:endParaRPr lang="en-GB" sz="2000" dirty="0"/>
          </a:p>
          <a:p>
            <a:pPr marL="0" indent="0">
              <a:buNone/>
            </a:pPr>
            <a:endParaRPr lang="en-GB" sz="2000" dirty="0"/>
          </a:p>
          <a:p>
            <a:pPr marL="0" indent="0">
              <a:buNone/>
            </a:pPr>
            <a:endParaRPr lang="en-GB" sz="2000" dirty="0"/>
          </a:p>
          <a:p>
            <a:endParaRPr lang="en-GB" sz="2000" dirty="0"/>
          </a:p>
        </p:txBody>
      </p:sp>
      <p:grpSp>
        <p:nvGrpSpPr>
          <p:cNvPr id="7" name="Group 6">
            <a:extLst>
              <a:ext uri="{FF2B5EF4-FFF2-40B4-BE49-F238E27FC236}">
                <a16:creationId xmlns:a16="http://schemas.microsoft.com/office/drawing/2014/main" id="{CE8763BF-109F-4BA4-9E96-DA991C1F8C69}"/>
              </a:ext>
            </a:extLst>
          </p:cNvPr>
          <p:cNvGrpSpPr/>
          <p:nvPr/>
        </p:nvGrpSpPr>
        <p:grpSpPr>
          <a:xfrm>
            <a:off x="1840657" y="476672"/>
            <a:ext cx="6822626" cy="6192688"/>
            <a:chOff x="1840657" y="476672"/>
            <a:chExt cx="6822626" cy="6192688"/>
          </a:xfrm>
        </p:grpSpPr>
        <p:sp>
          <p:nvSpPr>
            <p:cNvPr id="2" name="Arrow: Left-Right 1">
              <a:extLst>
                <a:ext uri="{FF2B5EF4-FFF2-40B4-BE49-F238E27FC236}">
                  <a16:creationId xmlns:a16="http://schemas.microsoft.com/office/drawing/2014/main" id="{630796DB-A950-4F84-AA0F-FC2B10FDE290}"/>
                </a:ext>
              </a:extLst>
            </p:cNvPr>
            <p:cNvSpPr/>
            <p:nvPr/>
          </p:nvSpPr>
          <p:spPr>
            <a:xfrm>
              <a:off x="3359696" y="5110128"/>
              <a:ext cx="4248472" cy="551120"/>
            </a:xfrm>
            <a:prstGeom prst="lef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Customer service man talking">
              <a:extLst>
                <a:ext uri="{FF2B5EF4-FFF2-40B4-BE49-F238E27FC236}">
                  <a16:creationId xmlns:a16="http://schemas.microsoft.com/office/drawing/2014/main" id="{17C60716-9131-4BC1-8EE6-D773EA002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657" y="4240484"/>
              <a:ext cx="1807071" cy="2428876"/>
            </a:xfrm>
            <a:prstGeom prst="rect">
              <a:avLst/>
            </a:prstGeom>
          </p:spPr>
        </p:pic>
        <p:pic>
          <p:nvPicPr>
            <p:cNvPr id="10" name="Picture 9" descr="Business woman happy">
              <a:extLst>
                <a:ext uri="{FF2B5EF4-FFF2-40B4-BE49-F238E27FC236}">
                  <a16:creationId xmlns:a16="http://schemas.microsoft.com/office/drawing/2014/main" id="{59F27787-A810-48C7-BEA6-AE69AE762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168" y="3937789"/>
              <a:ext cx="1055115" cy="2731571"/>
            </a:xfrm>
            <a:prstGeom prst="rect">
              <a:avLst/>
            </a:prstGeom>
          </p:spPr>
        </p:pic>
        <p:sp>
          <p:nvSpPr>
            <p:cNvPr id="11" name="Arrow: Left-Right 10">
              <a:extLst>
                <a:ext uri="{FF2B5EF4-FFF2-40B4-BE49-F238E27FC236}">
                  <a16:creationId xmlns:a16="http://schemas.microsoft.com/office/drawing/2014/main" id="{C1526B6A-3217-4955-94D4-364EAB1658ED}"/>
                </a:ext>
              </a:extLst>
            </p:cNvPr>
            <p:cNvSpPr/>
            <p:nvPr/>
          </p:nvSpPr>
          <p:spPr>
            <a:xfrm rot="18535477">
              <a:off x="2859526" y="3255720"/>
              <a:ext cx="2260253" cy="346557"/>
            </a:xfrm>
            <a:prstGeom prst="lef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Left-Right 11">
              <a:extLst>
                <a:ext uri="{FF2B5EF4-FFF2-40B4-BE49-F238E27FC236}">
                  <a16:creationId xmlns:a16="http://schemas.microsoft.com/office/drawing/2014/main" id="{33AF6B23-E933-4FA6-8549-70BF9D26994D}"/>
                </a:ext>
              </a:extLst>
            </p:cNvPr>
            <p:cNvSpPr/>
            <p:nvPr/>
          </p:nvSpPr>
          <p:spPr>
            <a:xfrm rot="2800279">
              <a:off x="5305995" y="3007244"/>
              <a:ext cx="3266806" cy="6231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Casual woman">
              <a:extLst>
                <a:ext uri="{FF2B5EF4-FFF2-40B4-BE49-F238E27FC236}">
                  <a16:creationId xmlns:a16="http://schemas.microsoft.com/office/drawing/2014/main" id="{810EE359-6A8B-4199-BEBB-C75BE19222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759" y="476672"/>
              <a:ext cx="774201" cy="2680943"/>
            </a:xfrm>
            <a:prstGeom prst="rect">
              <a:avLst/>
            </a:prstGeom>
          </p:spPr>
        </p:pic>
      </p:grpSp>
    </p:spTree>
    <p:extLst>
      <p:ext uri="{BB962C8B-B14F-4D97-AF65-F5344CB8AC3E}">
        <p14:creationId xmlns:p14="http://schemas.microsoft.com/office/powerpoint/2010/main" val="150179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4" y="518147"/>
            <a:ext cx="7272808" cy="2420888"/>
          </a:xfrm>
        </p:spPr>
        <p:txBody>
          <a:bodyPr>
            <a:normAutofit/>
          </a:bodyPr>
          <a:lstStyle/>
          <a:p>
            <a:r>
              <a:rPr lang="en-GB" sz="3500" dirty="0">
                <a:latin typeface="+mn-lt"/>
                <a:cs typeface="Arial" panose="020B0604020202020204" pitchFamily="34" charset="0"/>
              </a:rPr>
              <a:t>Can you hear us?</a:t>
            </a:r>
          </a:p>
        </p:txBody>
      </p:sp>
      <p:sp>
        <p:nvSpPr>
          <p:cNvPr id="8" name="Oval Callout 7"/>
          <p:cNvSpPr/>
          <p:nvPr/>
        </p:nvSpPr>
        <p:spPr>
          <a:xfrm flipH="1">
            <a:off x="2495600" y="1772816"/>
            <a:ext cx="4968552" cy="4176464"/>
          </a:xfrm>
          <a:prstGeom prst="wedgeEllipseCallout">
            <a:avLst>
              <a:gd name="adj1" fmla="val -55501"/>
              <a:gd name="adj2" fmla="val 47704"/>
            </a:avLst>
          </a:prstGeom>
          <a:solidFill>
            <a:srgbClr val="00965E"/>
          </a:solidFill>
          <a:ln>
            <a:solidFill>
              <a:srgbClr val="009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00" b="1" dirty="0">
                <a:latin typeface="+mj-lt"/>
              </a:rPr>
              <a:t>?</a:t>
            </a:r>
          </a:p>
        </p:txBody>
      </p:sp>
    </p:spTree>
    <p:extLst>
      <p:ext uri="{BB962C8B-B14F-4D97-AF65-F5344CB8AC3E}">
        <p14:creationId xmlns:p14="http://schemas.microsoft.com/office/powerpoint/2010/main" val="182007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Nodes – basic processes</a:t>
            </a:r>
            <a:endParaRPr lang="en-US" dirty="0"/>
          </a:p>
        </p:txBody>
      </p:sp>
      <p:sp>
        <p:nvSpPr>
          <p:cNvPr id="9" name="Content Placeholder 8"/>
          <p:cNvSpPr>
            <a:spLocks noGrp="1"/>
          </p:cNvSpPr>
          <p:nvPr>
            <p:ph idx="1"/>
          </p:nvPr>
        </p:nvSpPr>
        <p:spPr>
          <a:xfrm>
            <a:off x="380300" y="1643459"/>
            <a:ext cx="3339436" cy="5141168"/>
          </a:xfrm>
        </p:spPr>
        <p:txBody>
          <a:bodyPr>
            <a:normAutofit/>
          </a:bodyPr>
          <a:lstStyle/>
          <a:p>
            <a:pPr marL="0" indent="0">
              <a:buNone/>
            </a:pPr>
            <a:r>
              <a:rPr lang="en-GB" sz="2000" dirty="0">
                <a:sym typeface="Wingdings" panose="05000000000000000000" pitchFamily="2" charset="2"/>
              </a:rPr>
              <a:t>['Archibald walked </a:t>
            </a:r>
          </a:p>
          <a:p>
            <a:pPr marL="0" indent="0">
              <a:buNone/>
            </a:pPr>
            <a:r>
              <a:rPr lang="en-GB" sz="2000" dirty="0">
                <a:sym typeface="Wingdings" panose="05000000000000000000" pitchFamily="2" charset="2"/>
              </a:rPr>
              <a:t>through Manchester </a:t>
            </a:r>
          </a:p>
          <a:p>
            <a:pPr marL="0" indent="0">
              <a:buNone/>
            </a:pPr>
            <a:r>
              <a:rPr lang="en-GB" sz="2000" dirty="0">
                <a:sym typeface="Wingdings" panose="05000000000000000000" pitchFamily="2" charset="2"/>
              </a:rPr>
              <a:t>with Beryl.’]</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['Tariq saw Beryl </a:t>
            </a:r>
          </a:p>
          <a:p>
            <a:pPr marL="0" indent="0">
              <a:buNone/>
            </a:pPr>
            <a:r>
              <a:rPr lang="en-GB" sz="2000" dirty="0">
                <a:sym typeface="Wingdings" panose="05000000000000000000" pitchFamily="2" charset="2"/>
              </a:rPr>
              <a:t>when she was </a:t>
            </a:r>
          </a:p>
          <a:p>
            <a:pPr marL="0" indent="0">
              <a:buNone/>
            </a:pPr>
            <a:r>
              <a:rPr lang="en-GB" sz="2000" dirty="0">
                <a:sym typeface="Wingdings" panose="05000000000000000000" pitchFamily="2" charset="2"/>
              </a:rPr>
              <a:t>playing tennis.’,]</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['Archibald shares a </a:t>
            </a:r>
          </a:p>
          <a:p>
            <a:pPr marL="0" indent="0">
              <a:buNone/>
            </a:pPr>
            <a:r>
              <a:rPr lang="en-GB" sz="2000" dirty="0">
                <a:sym typeface="Wingdings" panose="05000000000000000000" pitchFamily="2" charset="2"/>
              </a:rPr>
              <a:t>house with Beryl </a:t>
            </a:r>
          </a:p>
          <a:p>
            <a:pPr marL="0" indent="0">
              <a:buNone/>
            </a:pPr>
            <a:r>
              <a:rPr lang="en-GB" sz="2000" dirty="0">
                <a:sym typeface="Wingdings" panose="05000000000000000000" pitchFamily="2" charset="2"/>
              </a:rPr>
              <a:t>and Cerys.’]</a:t>
            </a:r>
          </a:p>
          <a:p>
            <a:pPr marL="0" indent="0">
              <a:buNone/>
            </a:pPr>
            <a:endParaRPr lang="en-GB" sz="2000" dirty="0"/>
          </a:p>
        </p:txBody>
      </p:sp>
      <p:sp>
        <p:nvSpPr>
          <p:cNvPr id="5" name="TextBox 4">
            <a:extLst>
              <a:ext uri="{FF2B5EF4-FFF2-40B4-BE49-F238E27FC236}">
                <a16:creationId xmlns:a16="http://schemas.microsoft.com/office/drawing/2014/main" id="{925B2400-F2BB-47F2-97E5-17032A73E7DC}"/>
              </a:ext>
            </a:extLst>
          </p:cNvPr>
          <p:cNvSpPr txBox="1"/>
          <p:nvPr/>
        </p:nvSpPr>
        <p:spPr>
          <a:xfrm>
            <a:off x="3935760" y="1651441"/>
            <a:ext cx="7560840" cy="4524315"/>
          </a:xfrm>
          <a:prstGeom prst="rect">
            <a:avLst/>
          </a:prstGeom>
          <a:noFill/>
        </p:spPr>
        <p:txBody>
          <a:bodyPr wrap="square" rtlCol="0">
            <a:spAutoFit/>
          </a:bodyPr>
          <a:lstStyle/>
          <a:p>
            <a:r>
              <a:rPr lang="en-US" altLang="en-US" dirty="0">
                <a:solidFill>
                  <a:srgbClr val="000000"/>
                </a:solidFill>
                <a:latin typeface="Courier New" panose="02070309020205020404" pitchFamily="49" charset="0"/>
              </a:rPr>
              <a:t>[('Archibald', 'NNP'), ('walked', 'VBD’), </a:t>
            </a:r>
          </a:p>
          <a:p>
            <a:r>
              <a:rPr lang="en-US" altLang="en-US" dirty="0">
                <a:solidFill>
                  <a:srgbClr val="000000"/>
                </a:solidFill>
                <a:latin typeface="Courier New" panose="02070309020205020404" pitchFamily="49" charset="0"/>
              </a:rPr>
              <a:t>('through', 'IN'), ('Manchester', 'NNP’), </a:t>
            </a:r>
          </a:p>
          <a:p>
            <a:r>
              <a:rPr lang="en-US" altLang="en-US" dirty="0">
                <a:solidFill>
                  <a:srgbClr val="000000"/>
                </a:solidFill>
                <a:latin typeface="Courier New" panose="02070309020205020404" pitchFamily="49" charset="0"/>
              </a:rPr>
              <a:t>('with', 'IN'), ('Beryl', 'NNP’)('.', '.’)]</a:t>
            </a:r>
          </a:p>
          <a:p>
            <a:endParaRPr lang="en-US" altLang="en-US" dirty="0">
              <a:solidFill>
                <a:srgbClr val="000000"/>
              </a:solidFill>
              <a:latin typeface="Courier New" panose="02070309020205020404" pitchFamily="49" charset="0"/>
            </a:endParaRPr>
          </a:p>
          <a:p>
            <a:endParaRPr lang="en-US" altLang="en-US" dirty="0">
              <a:solidFill>
                <a:srgbClr val="000000"/>
              </a:solidFill>
              <a:latin typeface="Courier New" panose="02070309020205020404" pitchFamily="49" charset="0"/>
            </a:endParaRPr>
          </a:p>
          <a:p>
            <a:endParaRPr lang="en-US" altLang="en-US" dirty="0">
              <a:solidFill>
                <a:srgbClr val="000000"/>
              </a:solidFill>
              <a:latin typeface="Courier New" panose="02070309020205020404" pitchFamily="49" charset="0"/>
            </a:endParaRPr>
          </a:p>
          <a:p>
            <a:r>
              <a:rPr lang="en-US" altLang="en-US" dirty="0">
                <a:solidFill>
                  <a:srgbClr val="000000"/>
                </a:solidFill>
                <a:latin typeface="Courier New" panose="02070309020205020404" pitchFamily="49" charset="0"/>
              </a:rPr>
              <a:t>[('Tariq', 'NNP'), ('saw', 'VBD'), ('Beryl', 'NNP'), ('when', 'WRB'), ('she', 'PRP'), ('was', 'VBD'), ('playing', 'VBG'), ('tennis', 'NN'), ('.', '.’)]</a:t>
            </a:r>
          </a:p>
          <a:p>
            <a:endParaRPr lang="en-US" altLang="en-US" dirty="0">
              <a:solidFill>
                <a:srgbClr val="000000"/>
              </a:solidFill>
              <a:latin typeface="Courier New" panose="02070309020205020404" pitchFamily="49" charset="0"/>
            </a:endParaRPr>
          </a:p>
          <a:p>
            <a:endParaRPr lang="en-US" altLang="en-US" dirty="0">
              <a:solidFill>
                <a:srgbClr val="000000"/>
              </a:solidFill>
              <a:latin typeface="Courier New" panose="02070309020205020404" pitchFamily="49" charset="0"/>
            </a:endParaRPr>
          </a:p>
          <a:p>
            <a:endParaRPr lang="en-US" altLang="en-US" dirty="0">
              <a:solidFill>
                <a:srgbClr val="000000"/>
              </a:solidFill>
              <a:latin typeface="Courier New" panose="02070309020205020404" pitchFamily="49" charset="0"/>
            </a:endParaRPr>
          </a:p>
          <a:p>
            <a:endParaRPr lang="en-US" altLang="en-US" dirty="0">
              <a:solidFill>
                <a:srgbClr val="000000"/>
              </a:solidFill>
              <a:latin typeface="Courier New" panose="02070309020205020404" pitchFamily="49" charset="0"/>
            </a:endParaRPr>
          </a:p>
          <a:p>
            <a:r>
              <a:rPr lang="en-US" altLang="en-US" dirty="0">
                <a:solidFill>
                  <a:srgbClr val="000000"/>
                </a:solidFill>
                <a:latin typeface="Courier New" panose="02070309020205020404" pitchFamily="49" charset="0"/>
              </a:rPr>
              <a:t>[('Archibald', 'NNP')), ('shares', 'NNS'), ('a', 'DT'), ('house', 'NN'), ('with', 'IN'), ('Beryl', 'NNP'), ('and', 'CC'), ('Cerys', 'NNP’) , ('.', '.’)]</a:t>
            </a:r>
            <a:endParaRPr lang="en-GB" dirty="0"/>
          </a:p>
        </p:txBody>
      </p:sp>
    </p:spTree>
    <p:extLst>
      <p:ext uri="{BB962C8B-B14F-4D97-AF65-F5344CB8AC3E}">
        <p14:creationId xmlns:p14="http://schemas.microsoft.com/office/powerpoint/2010/main" val="186150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5360" y="260648"/>
            <a:ext cx="11161240" cy="1143000"/>
          </a:xfrm>
        </p:spPr>
        <p:txBody>
          <a:bodyPr>
            <a:normAutofit/>
          </a:bodyPr>
          <a:lstStyle/>
          <a:p>
            <a:r>
              <a:rPr lang="en-GB" sz="2700" dirty="0">
                <a:latin typeface="Arial"/>
                <a:cs typeface="Arial"/>
              </a:rPr>
              <a:t>Nodes – </a:t>
            </a:r>
            <a:r>
              <a:rPr lang="en-GB" sz="2700" dirty="0"/>
              <a:t>basic processes  </a:t>
            </a:r>
            <a:r>
              <a:rPr lang="en-GB" sz="2700" dirty="0">
                <a:sym typeface="Wingdings" panose="05000000000000000000" pitchFamily="2" charset="2"/>
              </a:rPr>
              <a:t></a:t>
            </a:r>
            <a:r>
              <a:rPr lang="en-GB" sz="2700" dirty="0"/>
              <a:t> Named Entity Recognition </a:t>
            </a:r>
            <a:r>
              <a:rPr lang="en-GB" sz="2700" dirty="0" err="1"/>
              <a:t>chunker</a:t>
            </a:r>
            <a:endParaRPr lang="en-US" dirty="0"/>
          </a:p>
        </p:txBody>
      </p:sp>
      <p:sp>
        <p:nvSpPr>
          <p:cNvPr id="9" name="Content Placeholder 8"/>
          <p:cNvSpPr>
            <a:spLocks noGrp="1"/>
          </p:cNvSpPr>
          <p:nvPr>
            <p:ph idx="1"/>
          </p:nvPr>
        </p:nvSpPr>
        <p:spPr>
          <a:xfrm>
            <a:off x="380300" y="1643459"/>
            <a:ext cx="3339436" cy="5141168"/>
          </a:xfrm>
        </p:spPr>
        <p:txBody>
          <a:bodyPr>
            <a:normAutofit/>
          </a:bodyPr>
          <a:lstStyle/>
          <a:p>
            <a:pPr marL="0" indent="0">
              <a:buNone/>
            </a:pPr>
            <a:r>
              <a:rPr lang="en-GB" sz="2000" dirty="0">
                <a:sym typeface="Wingdings" panose="05000000000000000000" pitchFamily="2" charset="2"/>
              </a:rPr>
              <a:t>['Archibald walked </a:t>
            </a:r>
          </a:p>
          <a:p>
            <a:pPr marL="0" indent="0">
              <a:buNone/>
            </a:pPr>
            <a:r>
              <a:rPr lang="en-GB" sz="2000" dirty="0">
                <a:sym typeface="Wingdings" panose="05000000000000000000" pitchFamily="2" charset="2"/>
              </a:rPr>
              <a:t>through Manchester </a:t>
            </a:r>
          </a:p>
          <a:p>
            <a:pPr marL="0" indent="0">
              <a:buNone/>
            </a:pPr>
            <a:r>
              <a:rPr lang="en-GB" sz="2000" dirty="0">
                <a:sym typeface="Wingdings" panose="05000000000000000000" pitchFamily="2" charset="2"/>
              </a:rPr>
              <a:t>with Beryl.’]</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['Tariq saw Beryl </a:t>
            </a:r>
          </a:p>
          <a:p>
            <a:pPr marL="0" indent="0">
              <a:buNone/>
            </a:pPr>
            <a:r>
              <a:rPr lang="en-GB" sz="2000" dirty="0">
                <a:sym typeface="Wingdings" panose="05000000000000000000" pitchFamily="2" charset="2"/>
              </a:rPr>
              <a:t>when she was </a:t>
            </a:r>
          </a:p>
          <a:p>
            <a:pPr marL="0" indent="0">
              <a:buNone/>
            </a:pPr>
            <a:r>
              <a:rPr lang="en-GB" sz="2000" dirty="0">
                <a:sym typeface="Wingdings" panose="05000000000000000000" pitchFamily="2" charset="2"/>
              </a:rPr>
              <a:t>playing tennis.’,]</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['Archibald shares a </a:t>
            </a:r>
          </a:p>
          <a:p>
            <a:pPr marL="0" indent="0">
              <a:buNone/>
            </a:pPr>
            <a:r>
              <a:rPr lang="en-GB" sz="2000" dirty="0">
                <a:sym typeface="Wingdings" panose="05000000000000000000" pitchFamily="2" charset="2"/>
              </a:rPr>
              <a:t>house with Beryl </a:t>
            </a:r>
          </a:p>
          <a:p>
            <a:pPr marL="0" indent="0">
              <a:buNone/>
            </a:pPr>
            <a:r>
              <a:rPr lang="en-GB" sz="2000" dirty="0">
                <a:sym typeface="Wingdings" panose="05000000000000000000" pitchFamily="2" charset="2"/>
              </a:rPr>
              <a:t>and Cerys.’]</a:t>
            </a:r>
          </a:p>
          <a:p>
            <a:pPr marL="0" indent="0">
              <a:buNone/>
            </a:pPr>
            <a:endParaRPr lang="en-GB" sz="2000" dirty="0"/>
          </a:p>
        </p:txBody>
      </p:sp>
      <p:sp>
        <p:nvSpPr>
          <p:cNvPr id="5" name="TextBox 4">
            <a:extLst>
              <a:ext uri="{FF2B5EF4-FFF2-40B4-BE49-F238E27FC236}">
                <a16:creationId xmlns:a16="http://schemas.microsoft.com/office/drawing/2014/main" id="{925B2400-F2BB-47F2-97E5-17032A73E7DC}"/>
              </a:ext>
            </a:extLst>
          </p:cNvPr>
          <p:cNvSpPr txBox="1"/>
          <p:nvPr/>
        </p:nvSpPr>
        <p:spPr>
          <a:xfrm>
            <a:off x="3071664" y="1651441"/>
            <a:ext cx="8424936" cy="4801314"/>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7030A0"/>
                </a:solidFill>
                <a:latin typeface="Courier New" panose="02070309020205020404" pitchFamily="49" charset="0"/>
              </a:rPr>
              <a:t>[Tree('S’, </a:t>
            </a:r>
          </a:p>
          <a:p>
            <a:pPr lvl="0" eaLnBrk="0" fontAlgn="base" hangingPunct="0">
              <a:spcBef>
                <a:spcPct val="0"/>
              </a:spcBef>
              <a:spcAft>
                <a:spcPct val="0"/>
              </a:spcAft>
            </a:pPr>
            <a:r>
              <a:rPr lang="en-US" altLang="en-US" dirty="0">
                <a:solidFill>
                  <a:srgbClr val="0070C0"/>
                </a:solidFill>
                <a:latin typeface="Courier New" panose="02070309020205020404" pitchFamily="49" charset="0"/>
              </a:rPr>
              <a:t>[Tree('PERSON', [('Archibald', 'NNP')])</a:t>
            </a:r>
            <a:r>
              <a:rPr lang="en-US" altLang="en-US" dirty="0">
                <a:solidFill>
                  <a:srgbClr val="000000"/>
                </a:solidFill>
                <a:latin typeface="Courier New" panose="02070309020205020404" pitchFamily="49" charset="0"/>
              </a:rPr>
              <a:t>, 'walked', 'VBD'), ('through', 'IN'), ('Manchester', 'NNP'), ('with', 'IN’), </a:t>
            </a:r>
          </a:p>
          <a:p>
            <a:pPr lvl="0" eaLnBrk="0" fontAlgn="base" hangingPunct="0">
              <a:spcBef>
                <a:spcPct val="0"/>
              </a:spcBef>
              <a:spcAft>
                <a:spcPct val="0"/>
              </a:spcAft>
            </a:pPr>
            <a:r>
              <a:rPr lang="en-US" altLang="en-US" dirty="0">
                <a:solidFill>
                  <a:srgbClr val="0070C0"/>
                </a:solidFill>
                <a:latin typeface="Courier New" panose="02070309020205020404" pitchFamily="49" charset="0"/>
              </a:rPr>
              <a:t>Tree('PERSON', [('Beryl', 'NNP')])</a:t>
            </a:r>
            <a:r>
              <a:rPr lang="en-US" altLang="en-US" dirty="0">
                <a:solidFill>
                  <a:srgbClr val="000000"/>
                </a:solidFill>
                <a:latin typeface="Courier New" panose="02070309020205020404" pitchFamily="49" charset="0"/>
              </a:rPr>
              <a:t>, ('.', '.’)</a:t>
            </a:r>
            <a:r>
              <a:rPr lang="en-US" altLang="en-US" dirty="0">
                <a:solidFill>
                  <a:srgbClr val="7030A0"/>
                </a:solidFill>
                <a:latin typeface="Courier New" panose="02070309020205020404" pitchFamily="49" charset="0"/>
              </a:rPr>
              <a:t>])</a:t>
            </a:r>
          </a:p>
          <a:p>
            <a:pPr lvl="0" eaLnBrk="0" fontAlgn="base" hangingPunct="0">
              <a:spcBef>
                <a:spcPct val="0"/>
              </a:spcBef>
              <a:spcAft>
                <a:spcPct val="0"/>
              </a:spcAft>
            </a:pP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r>
              <a:rPr lang="en-US" altLang="en-US" dirty="0">
                <a:solidFill>
                  <a:srgbClr val="7030A0"/>
                </a:solidFill>
                <a:latin typeface="Courier New" panose="02070309020205020404" pitchFamily="49" charset="0"/>
              </a:rPr>
              <a:t>Tree('S’, </a:t>
            </a:r>
          </a:p>
          <a:p>
            <a:pPr lvl="0" eaLnBrk="0" fontAlgn="base" hangingPunct="0">
              <a:spcBef>
                <a:spcPct val="0"/>
              </a:spcBef>
              <a:spcAft>
                <a:spcPct val="0"/>
              </a:spcAft>
            </a:pPr>
            <a:r>
              <a:rPr lang="en-US" altLang="en-US" dirty="0">
                <a:solidFill>
                  <a:srgbClr val="0070C0"/>
                </a:solidFill>
                <a:latin typeface="Courier New" panose="02070309020205020404" pitchFamily="49" charset="0"/>
              </a:rPr>
              <a:t>[Tree('PERSON', [('Tariq', 'NNP')])</a:t>
            </a:r>
            <a:r>
              <a:rPr lang="en-US" altLang="en-US" dirty="0">
                <a:solidFill>
                  <a:srgbClr val="000000"/>
                </a:solidFill>
                <a:latin typeface="Courier New" panose="02070309020205020404" pitchFamily="49" charset="0"/>
              </a:rPr>
              <a:t>, ('saw', 'VBD'), </a:t>
            </a:r>
            <a:r>
              <a:rPr lang="en-US" altLang="en-US" dirty="0">
                <a:solidFill>
                  <a:srgbClr val="0070C0"/>
                </a:solidFill>
                <a:latin typeface="Courier New" panose="02070309020205020404" pitchFamily="49" charset="0"/>
              </a:rPr>
              <a:t>Tree('PERSON', [('Beryl', 'NNP')])</a:t>
            </a:r>
            <a:r>
              <a:rPr lang="en-US" altLang="en-US" dirty="0">
                <a:solidFill>
                  <a:srgbClr val="000000"/>
                </a:solidFill>
                <a:latin typeface="Courier New" panose="02070309020205020404" pitchFamily="49" charset="0"/>
              </a:rPr>
              <a:t>, ('when', 'WRB'), ('she', 'PRP'), ('was', 'VBD'), ('playing', 'VBG'), ('tennis', 'NN'), ('.', '.')</a:t>
            </a:r>
            <a:r>
              <a:rPr lang="en-US" altLang="en-US" dirty="0">
                <a:solidFill>
                  <a:srgbClr val="7030A0"/>
                </a:solidFill>
                <a:latin typeface="Courier New" panose="02070309020205020404" pitchFamily="49" charset="0"/>
              </a:rPr>
              <a:t>])</a:t>
            </a:r>
            <a:r>
              <a:rPr lang="en-US" altLang="en-US" dirty="0">
                <a:solidFill>
                  <a:srgbClr val="000000"/>
                </a:solidFill>
                <a:latin typeface="Courier New" panose="02070309020205020404" pitchFamily="49" charset="0"/>
              </a:rPr>
              <a:t> </a:t>
            </a:r>
          </a:p>
          <a:p>
            <a:pPr lvl="0" eaLnBrk="0" fontAlgn="base" hangingPunct="0">
              <a:spcBef>
                <a:spcPct val="0"/>
              </a:spcBef>
              <a:spcAft>
                <a:spcPct val="0"/>
              </a:spcAft>
            </a:pP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r>
              <a:rPr lang="en-US" altLang="en-US" dirty="0">
                <a:solidFill>
                  <a:srgbClr val="7030A0"/>
                </a:solidFill>
                <a:latin typeface="Courier New" panose="02070309020205020404" pitchFamily="49" charset="0"/>
              </a:rPr>
              <a:t>Tree('S’, </a:t>
            </a:r>
          </a:p>
          <a:p>
            <a:pPr lvl="0" eaLnBrk="0" fontAlgn="base" hangingPunct="0">
              <a:spcBef>
                <a:spcPct val="0"/>
              </a:spcBef>
              <a:spcAft>
                <a:spcPct val="0"/>
              </a:spcAft>
            </a:pPr>
            <a:r>
              <a:rPr lang="en-US" altLang="en-US" dirty="0">
                <a:solidFill>
                  <a:srgbClr val="0070C0"/>
                </a:solidFill>
                <a:latin typeface="Courier New" panose="02070309020205020404" pitchFamily="49" charset="0"/>
              </a:rPr>
              <a:t>[Tree('PERSON', [('Archibald', 'NNP')])</a:t>
            </a:r>
            <a:r>
              <a:rPr lang="en-US" altLang="en-US" dirty="0">
                <a:solidFill>
                  <a:srgbClr val="000000"/>
                </a:solidFill>
                <a:latin typeface="Courier New" panose="02070309020205020404" pitchFamily="49" charset="0"/>
              </a:rPr>
              <a:t>, ('shares', 'NNS'), ('a', 'DT'), ('house', 'NN'), ('with', 'IN’), </a:t>
            </a:r>
          </a:p>
          <a:p>
            <a:pPr lvl="0" eaLnBrk="0" fontAlgn="base" hangingPunct="0">
              <a:spcBef>
                <a:spcPct val="0"/>
              </a:spcBef>
              <a:spcAft>
                <a:spcPct val="0"/>
              </a:spcAft>
            </a:pPr>
            <a:r>
              <a:rPr lang="en-US" altLang="en-US" dirty="0">
                <a:solidFill>
                  <a:srgbClr val="0070C0"/>
                </a:solidFill>
                <a:latin typeface="Courier New" panose="02070309020205020404" pitchFamily="49" charset="0"/>
              </a:rPr>
              <a:t>Tree('PERSON', [('Beryl', 'NNP')])</a:t>
            </a:r>
            <a:r>
              <a:rPr lang="en-US" altLang="en-US" dirty="0">
                <a:solidFill>
                  <a:srgbClr val="000000"/>
                </a:solidFill>
                <a:latin typeface="Courier New" panose="02070309020205020404" pitchFamily="49" charset="0"/>
              </a:rPr>
              <a:t>, ('and', 'CC'), </a:t>
            </a:r>
            <a:r>
              <a:rPr lang="en-US" altLang="en-US" dirty="0">
                <a:solidFill>
                  <a:srgbClr val="0070C0"/>
                </a:solidFill>
                <a:latin typeface="Courier New" panose="02070309020205020404" pitchFamily="49" charset="0"/>
              </a:rPr>
              <a:t>Tree('PERSON', [('Cerys', 'NNP')])</a:t>
            </a:r>
            <a:r>
              <a:rPr lang="en-US" altLang="en-US" dirty="0">
                <a:solidFill>
                  <a:srgbClr val="000000"/>
                </a:solidFill>
                <a:latin typeface="Courier New" panose="02070309020205020404" pitchFamily="49" charset="0"/>
              </a:rPr>
              <a:t>, ('.', '.')</a:t>
            </a:r>
            <a:r>
              <a:rPr lang="en-US" altLang="en-US" dirty="0">
                <a:solidFill>
                  <a:srgbClr val="7030A0"/>
                </a:solidFill>
                <a:latin typeface="Courier New" panose="02070309020205020404" pitchFamily="49" charset="0"/>
              </a:rPr>
              <a:t>])</a:t>
            </a:r>
            <a:r>
              <a:rPr lang="en-US" altLang="en-US" sz="1400" dirty="0"/>
              <a:t> </a:t>
            </a:r>
            <a:endParaRPr lang="en-US" altLang="en-US" sz="4000" dirty="0">
              <a:latin typeface="Arial" panose="020B0604020202020204" pitchFamily="34" charset="0"/>
            </a:endParaRPr>
          </a:p>
        </p:txBody>
      </p:sp>
    </p:spTree>
    <p:extLst>
      <p:ext uri="{BB962C8B-B14F-4D97-AF65-F5344CB8AC3E}">
        <p14:creationId xmlns:p14="http://schemas.microsoft.com/office/powerpoint/2010/main" val="292647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5360" y="260648"/>
            <a:ext cx="11161240" cy="1143000"/>
          </a:xfrm>
        </p:spPr>
        <p:txBody>
          <a:bodyPr>
            <a:normAutofit/>
          </a:bodyPr>
          <a:lstStyle/>
          <a:p>
            <a:r>
              <a:rPr lang="en-GB" sz="2700" dirty="0">
                <a:latin typeface="Arial"/>
                <a:cs typeface="Arial"/>
              </a:rPr>
              <a:t>Nodes – </a:t>
            </a:r>
            <a:r>
              <a:rPr lang="en-GB" sz="2700" dirty="0"/>
              <a:t>basics  </a:t>
            </a:r>
            <a:r>
              <a:rPr lang="en-GB" sz="2700" dirty="0">
                <a:sym typeface="Wingdings" panose="05000000000000000000" pitchFamily="2" charset="2"/>
              </a:rPr>
              <a:t></a:t>
            </a:r>
            <a:r>
              <a:rPr lang="en-GB" sz="2700" dirty="0"/>
              <a:t> NE </a:t>
            </a:r>
            <a:r>
              <a:rPr lang="en-GB" sz="2700" dirty="0" err="1"/>
              <a:t>chunker</a:t>
            </a:r>
            <a:r>
              <a:rPr lang="en-GB" sz="2700" dirty="0"/>
              <a:t> </a:t>
            </a:r>
            <a:r>
              <a:rPr lang="en-GB" sz="2800" dirty="0">
                <a:sym typeface="Wingdings" panose="05000000000000000000" pitchFamily="2" charset="2"/>
              </a:rPr>
              <a:t> Extract chunks</a:t>
            </a:r>
            <a:endParaRPr lang="en-US" dirty="0"/>
          </a:p>
        </p:txBody>
      </p:sp>
      <p:sp>
        <p:nvSpPr>
          <p:cNvPr id="9" name="Content Placeholder 8"/>
          <p:cNvSpPr>
            <a:spLocks noGrp="1"/>
          </p:cNvSpPr>
          <p:nvPr>
            <p:ph idx="1"/>
          </p:nvPr>
        </p:nvSpPr>
        <p:spPr>
          <a:xfrm>
            <a:off x="380300" y="1643459"/>
            <a:ext cx="3339436" cy="5141168"/>
          </a:xfrm>
        </p:spPr>
        <p:txBody>
          <a:bodyPr>
            <a:normAutofit/>
          </a:bodyPr>
          <a:lstStyle/>
          <a:p>
            <a:pPr marL="0" indent="0">
              <a:buNone/>
            </a:pPr>
            <a:r>
              <a:rPr lang="en-GB" sz="2000" dirty="0">
                <a:sym typeface="Wingdings" panose="05000000000000000000" pitchFamily="2" charset="2"/>
              </a:rPr>
              <a:t>['Archibald walked </a:t>
            </a:r>
          </a:p>
          <a:p>
            <a:pPr marL="0" indent="0">
              <a:buNone/>
            </a:pPr>
            <a:r>
              <a:rPr lang="en-GB" sz="2000" dirty="0">
                <a:sym typeface="Wingdings" panose="05000000000000000000" pitchFamily="2" charset="2"/>
              </a:rPr>
              <a:t>through Manchester </a:t>
            </a:r>
          </a:p>
          <a:p>
            <a:pPr marL="0" indent="0">
              <a:buNone/>
            </a:pPr>
            <a:r>
              <a:rPr lang="en-GB" sz="2000" dirty="0">
                <a:sym typeface="Wingdings" panose="05000000000000000000" pitchFamily="2" charset="2"/>
              </a:rPr>
              <a:t>with Beryl.’]</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['Tariq saw Beryl </a:t>
            </a:r>
          </a:p>
          <a:p>
            <a:pPr marL="0" indent="0">
              <a:buNone/>
            </a:pPr>
            <a:r>
              <a:rPr lang="en-GB" sz="2000" dirty="0">
                <a:sym typeface="Wingdings" panose="05000000000000000000" pitchFamily="2" charset="2"/>
              </a:rPr>
              <a:t>when she was </a:t>
            </a:r>
          </a:p>
          <a:p>
            <a:pPr marL="0" indent="0">
              <a:buNone/>
            </a:pPr>
            <a:r>
              <a:rPr lang="en-GB" sz="2000" dirty="0">
                <a:sym typeface="Wingdings" panose="05000000000000000000" pitchFamily="2" charset="2"/>
              </a:rPr>
              <a:t>playing tennis.’,]</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['Archibald shares a </a:t>
            </a:r>
          </a:p>
          <a:p>
            <a:pPr marL="0" indent="0">
              <a:buNone/>
            </a:pPr>
            <a:r>
              <a:rPr lang="en-GB" sz="2000" dirty="0">
                <a:sym typeface="Wingdings" panose="05000000000000000000" pitchFamily="2" charset="2"/>
              </a:rPr>
              <a:t>house with Beryl </a:t>
            </a:r>
          </a:p>
          <a:p>
            <a:pPr marL="0" indent="0">
              <a:buNone/>
            </a:pPr>
            <a:r>
              <a:rPr lang="en-GB" sz="2000" dirty="0">
                <a:sym typeface="Wingdings" panose="05000000000000000000" pitchFamily="2" charset="2"/>
              </a:rPr>
              <a:t>and Cerys.’]</a:t>
            </a:r>
          </a:p>
          <a:p>
            <a:pPr marL="0" indent="0">
              <a:buNone/>
            </a:pPr>
            <a:endParaRPr lang="en-GB" sz="2000" dirty="0"/>
          </a:p>
        </p:txBody>
      </p:sp>
      <p:sp>
        <p:nvSpPr>
          <p:cNvPr id="5" name="TextBox 4">
            <a:extLst>
              <a:ext uri="{FF2B5EF4-FFF2-40B4-BE49-F238E27FC236}">
                <a16:creationId xmlns:a16="http://schemas.microsoft.com/office/drawing/2014/main" id="{925B2400-F2BB-47F2-97E5-17032A73E7DC}"/>
              </a:ext>
            </a:extLst>
          </p:cNvPr>
          <p:cNvSpPr txBox="1"/>
          <p:nvPr/>
        </p:nvSpPr>
        <p:spPr>
          <a:xfrm>
            <a:off x="3071664" y="1651441"/>
            <a:ext cx="8424936" cy="4247317"/>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0070C0"/>
                </a:solidFill>
                <a:latin typeface="Courier New" panose="02070309020205020404" pitchFamily="49" charset="0"/>
              </a:rPr>
              <a:t>['Archibald', 'Beryl']</a:t>
            </a: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r>
              <a:rPr lang="en-US" altLang="en-US" dirty="0">
                <a:solidFill>
                  <a:srgbClr val="0070C0"/>
                </a:solidFill>
                <a:latin typeface="Courier New" panose="02070309020205020404" pitchFamily="49" charset="0"/>
              </a:rPr>
              <a:t>['</a:t>
            </a:r>
            <a:r>
              <a:rPr lang="en-US" altLang="en-US" dirty="0" err="1">
                <a:solidFill>
                  <a:srgbClr val="0070C0"/>
                </a:solidFill>
                <a:latin typeface="Courier New" panose="02070309020205020404" pitchFamily="49" charset="0"/>
              </a:rPr>
              <a:t>Tariq','Beryl</a:t>
            </a:r>
            <a:r>
              <a:rPr lang="en-US" altLang="en-US" dirty="0">
                <a:solidFill>
                  <a:srgbClr val="0070C0"/>
                </a:solidFill>
                <a:latin typeface="Courier New" panose="02070309020205020404" pitchFamily="49" charset="0"/>
              </a:rPr>
              <a:t>']</a:t>
            </a:r>
            <a:r>
              <a:rPr lang="en-US" altLang="en-US" dirty="0">
                <a:solidFill>
                  <a:srgbClr val="000000"/>
                </a:solidFill>
                <a:latin typeface="Courier New" panose="02070309020205020404" pitchFamily="49" charset="0"/>
              </a:rPr>
              <a:t> </a:t>
            </a:r>
          </a:p>
          <a:p>
            <a:pPr lvl="0" eaLnBrk="0" fontAlgn="base" hangingPunct="0">
              <a:spcBef>
                <a:spcPct val="0"/>
              </a:spcBef>
              <a:spcAft>
                <a:spcPct val="0"/>
              </a:spcAft>
            </a:pP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r>
              <a:rPr lang="en-US" altLang="en-US" dirty="0">
                <a:solidFill>
                  <a:srgbClr val="0070C0"/>
                </a:solidFill>
                <a:latin typeface="Courier New" panose="02070309020205020404" pitchFamily="49" charset="0"/>
              </a:rPr>
              <a:t>['Archibald', 'Beryl', 'Cerys']</a:t>
            </a:r>
            <a:endParaRPr lang="en-US" altLang="en-US" sz="4000" dirty="0">
              <a:latin typeface="Arial" panose="020B0604020202020204" pitchFamily="34" charset="0"/>
            </a:endParaRPr>
          </a:p>
        </p:txBody>
      </p:sp>
      <p:grpSp>
        <p:nvGrpSpPr>
          <p:cNvPr id="16" name="Group 15">
            <a:extLst>
              <a:ext uri="{FF2B5EF4-FFF2-40B4-BE49-F238E27FC236}">
                <a16:creationId xmlns:a16="http://schemas.microsoft.com/office/drawing/2014/main" id="{DC15A4C3-D8E4-45EA-BABA-418D453F9BEE}"/>
              </a:ext>
            </a:extLst>
          </p:cNvPr>
          <p:cNvGrpSpPr/>
          <p:nvPr/>
        </p:nvGrpSpPr>
        <p:grpSpPr>
          <a:xfrm>
            <a:off x="5646379" y="1268760"/>
            <a:ext cx="3785039" cy="5497731"/>
            <a:chOff x="5646379" y="1268760"/>
            <a:chExt cx="3785039" cy="5497731"/>
          </a:xfrm>
        </p:grpSpPr>
        <p:pic>
          <p:nvPicPr>
            <p:cNvPr id="3" name="Picture 2" descr="Athletic woman communicating">
              <a:extLst>
                <a:ext uri="{FF2B5EF4-FFF2-40B4-BE49-F238E27FC236}">
                  <a16:creationId xmlns:a16="http://schemas.microsoft.com/office/drawing/2014/main" id="{5443C68F-F27F-424C-B060-95F9EA688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218" y="1292642"/>
              <a:ext cx="487949" cy="1801441"/>
            </a:xfrm>
            <a:prstGeom prst="rect">
              <a:avLst/>
            </a:prstGeom>
          </p:spPr>
        </p:pic>
        <p:pic>
          <p:nvPicPr>
            <p:cNvPr id="6" name="Picture 5" descr="Business woman contemlating">
              <a:extLst>
                <a:ext uri="{FF2B5EF4-FFF2-40B4-BE49-F238E27FC236}">
                  <a16:creationId xmlns:a16="http://schemas.microsoft.com/office/drawing/2014/main" id="{A81D4104-5256-41C2-895F-D0CC377CD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312" y="4965049"/>
              <a:ext cx="527106" cy="1801441"/>
            </a:xfrm>
            <a:prstGeom prst="rect">
              <a:avLst/>
            </a:prstGeom>
          </p:spPr>
        </p:pic>
        <p:pic>
          <p:nvPicPr>
            <p:cNvPr id="10" name="Picture 9" descr="English business man">
              <a:extLst>
                <a:ext uri="{FF2B5EF4-FFF2-40B4-BE49-F238E27FC236}">
                  <a16:creationId xmlns:a16="http://schemas.microsoft.com/office/drawing/2014/main" id="{73E69BEC-FAD6-4441-89A8-D324CD21BC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6379" y="3313322"/>
              <a:ext cx="764721" cy="1801441"/>
            </a:xfrm>
            <a:prstGeom prst="rect">
              <a:avLst/>
            </a:prstGeom>
          </p:spPr>
        </p:pic>
        <p:pic>
          <p:nvPicPr>
            <p:cNvPr id="12" name="Picture 11" descr="Young business man">
              <a:extLst>
                <a:ext uri="{FF2B5EF4-FFF2-40B4-BE49-F238E27FC236}">
                  <a16:creationId xmlns:a16="http://schemas.microsoft.com/office/drawing/2014/main" id="{CFC35E07-1B6E-4D5B-B5E0-AD76642719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2024" y="1268760"/>
              <a:ext cx="587426" cy="1801441"/>
            </a:xfrm>
            <a:prstGeom prst="rect">
              <a:avLst/>
            </a:prstGeom>
          </p:spPr>
        </p:pic>
        <p:pic>
          <p:nvPicPr>
            <p:cNvPr id="13" name="Picture 12" descr="Athletic woman communicating">
              <a:extLst>
                <a:ext uri="{FF2B5EF4-FFF2-40B4-BE49-F238E27FC236}">
                  <a16:creationId xmlns:a16="http://schemas.microsoft.com/office/drawing/2014/main" id="{653E7B56-E353-4A9F-9407-60B3308D1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3319235"/>
              <a:ext cx="487949" cy="1801441"/>
            </a:xfrm>
            <a:prstGeom prst="rect">
              <a:avLst/>
            </a:prstGeom>
          </p:spPr>
        </p:pic>
        <p:pic>
          <p:nvPicPr>
            <p:cNvPr id="14" name="Picture 13" descr="Athletic woman communicating">
              <a:extLst>
                <a:ext uri="{FF2B5EF4-FFF2-40B4-BE49-F238E27FC236}">
                  <a16:creationId xmlns:a16="http://schemas.microsoft.com/office/drawing/2014/main" id="{8E849323-D9E7-4005-9FA9-3BD643DE5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614" y="4965050"/>
              <a:ext cx="487949" cy="1801441"/>
            </a:xfrm>
            <a:prstGeom prst="rect">
              <a:avLst/>
            </a:prstGeom>
          </p:spPr>
        </p:pic>
        <p:pic>
          <p:nvPicPr>
            <p:cNvPr id="15" name="Picture 14" descr="Young business man">
              <a:extLst>
                <a:ext uri="{FF2B5EF4-FFF2-40B4-BE49-F238E27FC236}">
                  <a16:creationId xmlns:a16="http://schemas.microsoft.com/office/drawing/2014/main" id="{97379911-5B9D-4582-ACC8-8F0C2F438A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7467" y="4941168"/>
              <a:ext cx="587426" cy="1801441"/>
            </a:xfrm>
            <a:prstGeom prst="rect">
              <a:avLst/>
            </a:prstGeom>
          </p:spPr>
        </p:pic>
      </p:grpSp>
    </p:spTree>
    <p:extLst>
      <p:ext uri="{BB962C8B-B14F-4D97-AF65-F5344CB8AC3E}">
        <p14:creationId xmlns:p14="http://schemas.microsoft.com/office/powerpoint/2010/main" val="269461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5360" y="260648"/>
            <a:ext cx="11161240" cy="1143000"/>
          </a:xfrm>
        </p:spPr>
        <p:txBody>
          <a:bodyPr>
            <a:normAutofit/>
          </a:bodyPr>
          <a:lstStyle/>
          <a:p>
            <a:r>
              <a:rPr lang="en-GB" sz="2700" dirty="0">
                <a:latin typeface="Arial"/>
                <a:cs typeface="Arial"/>
              </a:rPr>
              <a:t>Nodes – </a:t>
            </a:r>
            <a:r>
              <a:rPr lang="en-GB" sz="2700" dirty="0"/>
              <a:t>basics </a:t>
            </a:r>
            <a:r>
              <a:rPr lang="en-GB" sz="2700" dirty="0">
                <a:sym typeface="Wingdings" panose="05000000000000000000" pitchFamily="2" charset="2"/>
              </a:rPr>
              <a:t></a:t>
            </a:r>
            <a:r>
              <a:rPr lang="en-GB" sz="2700" dirty="0"/>
              <a:t> NE chunk </a:t>
            </a:r>
            <a:r>
              <a:rPr lang="en-GB" sz="2800" dirty="0">
                <a:sym typeface="Wingdings" panose="05000000000000000000" pitchFamily="2" charset="2"/>
              </a:rPr>
              <a:t> Extract chunks  find unique chunks</a:t>
            </a:r>
            <a:endParaRPr lang="en-US" dirty="0"/>
          </a:p>
        </p:txBody>
      </p:sp>
      <p:sp>
        <p:nvSpPr>
          <p:cNvPr id="9" name="Content Placeholder 8"/>
          <p:cNvSpPr>
            <a:spLocks noGrp="1"/>
          </p:cNvSpPr>
          <p:nvPr>
            <p:ph idx="1"/>
          </p:nvPr>
        </p:nvSpPr>
        <p:spPr>
          <a:xfrm>
            <a:off x="380300" y="1643459"/>
            <a:ext cx="3339436" cy="5141168"/>
          </a:xfrm>
        </p:spPr>
        <p:txBody>
          <a:bodyPr vert="horz" lIns="91440" tIns="45720" rIns="91440" bIns="45720" rtlCol="0" anchor="t">
            <a:normAutofit/>
          </a:bodyPr>
          <a:lstStyle/>
          <a:p>
            <a:pPr marL="0" indent="0">
              <a:buNone/>
            </a:pPr>
            <a:r>
              <a:rPr lang="en-GB" sz="2000" dirty="0">
                <a:sym typeface="Wingdings" panose="05000000000000000000" pitchFamily="2" charset="2"/>
              </a:rPr>
              <a:t>['Archibald walked </a:t>
            </a:r>
          </a:p>
          <a:p>
            <a:pPr marL="0" indent="0">
              <a:buNone/>
            </a:pPr>
            <a:r>
              <a:rPr lang="en-GB" sz="2000" dirty="0">
                <a:latin typeface="Arial"/>
                <a:cs typeface="Arial"/>
                <a:sym typeface="Wingdings" panose="05000000000000000000" pitchFamily="2" charset="2"/>
              </a:rPr>
              <a:t>through Manchester </a:t>
            </a:r>
            <a:endParaRPr lang="en-GB" sz="2000" dirty="0">
              <a:cs typeface="Arial"/>
            </a:endParaRPr>
          </a:p>
          <a:p>
            <a:pPr marL="0" indent="0">
              <a:buNone/>
            </a:pPr>
            <a:r>
              <a:rPr lang="en-GB" sz="2000" dirty="0">
                <a:sym typeface="Wingdings" panose="05000000000000000000" pitchFamily="2" charset="2"/>
              </a:rPr>
              <a:t>with Beryl.’]</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['Tariq saw Beryl </a:t>
            </a:r>
          </a:p>
          <a:p>
            <a:pPr marL="0" indent="0">
              <a:buNone/>
            </a:pPr>
            <a:r>
              <a:rPr lang="en-GB" sz="2000" dirty="0">
                <a:sym typeface="Wingdings" panose="05000000000000000000" pitchFamily="2" charset="2"/>
              </a:rPr>
              <a:t>when she was </a:t>
            </a:r>
          </a:p>
          <a:p>
            <a:pPr marL="0" indent="0">
              <a:buNone/>
            </a:pPr>
            <a:r>
              <a:rPr lang="en-GB" sz="2000" dirty="0">
                <a:sym typeface="Wingdings" panose="05000000000000000000" pitchFamily="2" charset="2"/>
              </a:rPr>
              <a:t>playing tennis.’,]</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['Archibald shares a </a:t>
            </a:r>
          </a:p>
          <a:p>
            <a:pPr marL="0" indent="0">
              <a:buNone/>
            </a:pPr>
            <a:r>
              <a:rPr lang="en-GB" sz="2000" dirty="0">
                <a:sym typeface="Wingdings" panose="05000000000000000000" pitchFamily="2" charset="2"/>
              </a:rPr>
              <a:t>house with Beryl </a:t>
            </a:r>
          </a:p>
          <a:p>
            <a:pPr marL="0" indent="0">
              <a:buNone/>
            </a:pPr>
            <a:r>
              <a:rPr lang="en-GB" sz="2000" dirty="0">
                <a:sym typeface="Wingdings" panose="05000000000000000000" pitchFamily="2" charset="2"/>
              </a:rPr>
              <a:t>and Cerys.’]</a:t>
            </a:r>
          </a:p>
          <a:p>
            <a:pPr marL="0" indent="0">
              <a:buNone/>
            </a:pPr>
            <a:endParaRPr lang="en-GB" sz="2000" dirty="0"/>
          </a:p>
        </p:txBody>
      </p:sp>
      <p:sp>
        <p:nvSpPr>
          <p:cNvPr id="5" name="TextBox 4">
            <a:extLst>
              <a:ext uri="{FF2B5EF4-FFF2-40B4-BE49-F238E27FC236}">
                <a16:creationId xmlns:a16="http://schemas.microsoft.com/office/drawing/2014/main" id="{925B2400-F2BB-47F2-97E5-17032A73E7DC}"/>
              </a:ext>
            </a:extLst>
          </p:cNvPr>
          <p:cNvSpPr txBox="1"/>
          <p:nvPr/>
        </p:nvSpPr>
        <p:spPr>
          <a:xfrm>
            <a:off x="3071664" y="1651441"/>
            <a:ext cx="8424936" cy="3970318"/>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0070C0"/>
                </a:solidFill>
                <a:latin typeface="Courier New" panose="02070309020205020404" pitchFamily="49" charset="0"/>
              </a:rPr>
              <a:t>['Archibald’, </a:t>
            </a: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r>
              <a:rPr lang="en-US" altLang="en-US" dirty="0">
                <a:solidFill>
                  <a:srgbClr val="0070C0"/>
                </a:solidFill>
                <a:latin typeface="Courier New" panose="02070309020205020404" pitchFamily="49" charset="0"/>
              </a:rPr>
              <a:t>'Beryl’</a:t>
            </a: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r>
              <a:rPr lang="en-US" altLang="en-US" dirty="0">
                <a:solidFill>
                  <a:srgbClr val="0070C0"/>
                </a:solidFill>
                <a:latin typeface="Courier New" panose="02070309020205020404" pitchFamily="49" charset="0"/>
              </a:rPr>
              <a:t>'Tariq’,</a:t>
            </a: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r>
              <a:rPr lang="en-US" altLang="en-US" dirty="0">
                <a:solidFill>
                  <a:srgbClr val="0070C0"/>
                </a:solidFill>
                <a:latin typeface="Courier New" panose="02070309020205020404" pitchFamily="49" charset="0"/>
              </a:rPr>
              <a:t>'Cerys']</a:t>
            </a:r>
            <a:endParaRPr lang="en-US" altLang="en-US" sz="4000" dirty="0">
              <a:latin typeface="Arial" panose="020B0604020202020204" pitchFamily="34" charset="0"/>
            </a:endParaRPr>
          </a:p>
        </p:txBody>
      </p:sp>
      <p:pic>
        <p:nvPicPr>
          <p:cNvPr id="3" name="Picture 2" descr="Athletic woman communicating">
            <a:extLst>
              <a:ext uri="{FF2B5EF4-FFF2-40B4-BE49-F238E27FC236}">
                <a16:creationId xmlns:a16="http://schemas.microsoft.com/office/drawing/2014/main" id="{5443C68F-F27F-424C-B060-95F9EA688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083" y="2420888"/>
            <a:ext cx="487949" cy="1801441"/>
          </a:xfrm>
          <a:prstGeom prst="rect">
            <a:avLst/>
          </a:prstGeom>
        </p:spPr>
      </p:pic>
      <p:pic>
        <p:nvPicPr>
          <p:cNvPr id="6" name="Picture 5" descr="Business woman contemlating">
            <a:extLst>
              <a:ext uri="{FF2B5EF4-FFF2-40B4-BE49-F238E27FC236}">
                <a16:creationId xmlns:a16="http://schemas.microsoft.com/office/drawing/2014/main" id="{A81D4104-5256-41C2-895F-D0CC377CD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083" y="4869160"/>
            <a:ext cx="527106" cy="1801441"/>
          </a:xfrm>
          <a:prstGeom prst="rect">
            <a:avLst/>
          </a:prstGeom>
        </p:spPr>
      </p:pic>
      <p:pic>
        <p:nvPicPr>
          <p:cNvPr id="10" name="Picture 9" descr="English business man">
            <a:extLst>
              <a:ext uri="{FF2B5EF4-FFF2-40B4-BE49-F238E27FC236}">
                <a16:creationId xmlns:a16="http://schemas.microsoft.com/office/drawing/2014/main" id="{73E69BEC-FAD6-4441-89A8-D324CD21BC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236" y="3717032"/>
            <a:ext cx="764721" cy="1801441"/>
          </a:xfrm>
          <a:prstGeom prst="rect">
            <a:avLst/>
          </a:prstGeom>
        </p:spPr>
      </p:pic>
      <p:pic>
        <p:nvPicPr>
          <p:cNvPr id="12" name="Picture 11" descr="Young business man">
            <a:extLst>
              <a:ext uri="{FF2B5EF4-FFF2-40B4-BE49-F238E27FC236}">
                <a16:creationId xmlns:a16="http://schemas.microsoft.com/office/drawing/2014/main" id="{CFC35E07-1B6E-4D5B-B5E0-AD76642719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0542" y="1195511"/>
            <a:ext cx="587426" cy="1801441"/>
          </a:xfrm>
          <a:prstGeom prst="rect">
            <a:avLst/>
          </a:prstGeom>
        </p:spPr>
      </p:pic>
    </p:spTree>
    <p:extLst>
      <p:ext uri="{BB962C8B-B14F-4D97-AF65-F5344CB8AC3E}">
        <p14:creationId xmlns:p14="http://schemas.microsoft.com/office/powerpoint/2010/main" val="361337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5360" y="260648"/>
            <a:ext cx="11161240" cy="1143000"/>
          </a:xfrm>
        </p:spPr>
        <p:txBody>
          <a:bodyPr>
            <a:normAutofit/>
          </a:bodyPr>
          <a:lstStyle/>
          <a:p>
            <a:r>
              <a:rPr lang="en-GB" sz="2700" dirty="0">
                <a:latin typeface="Arial"/>
                <a:cs typeface="Arial"/>
              </a:rPr>
              <a:t>Edges – </a:t>
            </a:r>
            <a:r>
              <a:rPr lang="en-GB" sz="2700" dirty="0"/>
              <a:t>basics </a:t>
            </a:r>
            <a:r>
              <a:rPr lang="en-GB" sz="2700" dirty="0">
                <a:sym typeface="Wingdings" panose="05000000000000000000" pitchFamily="2" charset="2"/>
              </a:rPr>
              <a:t></a:t>
            </a:r>
            <a:r>
              <a:rPr lang="en-GB" sz="2700" dirty="0"/>
              <a:t> NE chunk </a:t>
            </a:r>
            <a:r>
              <a:rPr lang="en-GB" sz="2800" dirty="0">
                <a:sym typeface="Wingdings" panose="05000000000000000000" pitchFamily="2" charset="2"/>
              </a:rPr>
              <a:t> Extract chunks</a:t>
            </a:r>
            <a:endParaRPr lang="en-US" dirty="0"/>
          </a:p>
        </p:txBody>
      </p:sp>
      <p:sp>
        <p:nvSpPr>
          <p:cNvPr id="9" name="Content Placeholder 8"/>
          <p:cNvSpPr>
            <a:spLocks noGrp="1"/>
          </p:cNvSpPr>
          <p:nvPr>
            <p:ph idx="1"/>
          </p:nvPr>
        </p:nvSpPr>
        <p:spPr>
          <a:xfrm>
            <a:off x="380300" y="1643459"/>
            <a:ext cx="3339436" cy="5141168"/>
          </a:xfrm>
        </p:spPr>
        <p:txBody>
          <a:bodyPr vert="horz" lIns="91440" tIns="45720" rIns="91440" bIns="45720" rtlCol="0" anchor="t">
            <a:normAutofit/>
          </a:bodyPr>
          <a:lstStyle/>
          <a:p>
            <a:pPr marL="0" indent="0">
              <a:buNone/>
            </a:pPr>
            <a:r>
              <a:rPr lang="en-GB" sz="2000" dirty="0">
                <a:sym typeface="Wingdings" panose="05000000000000000000" pitchFamily="2" charset="2"/>
              </a:rPr>
              <a:t>['Archibald walked </a:t>
            </a:r>
          </a:p>
          <a:p>
            <a:pPr marL="0" indent="0">
              <a:buNone/>
            </a:pPr>
            <a:r>
              <a:rPr lang="en-GB" sz="2000" dirty="0">
                <a:latin typeface="Arial"/>
                <a:cs typeface="Arial"/>
                <a:sym typeface="Wingdings" panose="05000000000000000000" pitchFamily="2" charset="2"/>
              </a:rPr>
              <a:t>through Manchester </a:t>
            </a:r>
            <a:endParaRPr lang="en-GB" sz="2000" dirty="0">
              <a:cs typeface="Arial"/>
            </a:endParaRPr>
          </a:p>
          <a:p>
            <a:pPr marL="0" indent="0">
              <a:buNone/>
            </a:pPr>
            <a:r>
              <a:rPr lang="en-GB" sz="2000" dirty="0">
                <a:sym typeface="Wingdings" panose="05000000000000000000" pitchFamily="2" charset="2"/>
              </a:rPr>
              <a:t>with Beryl.’]</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['Tariq saw Beryl </a:t>
            </a:r>
          </a:p>
          <a:p>
            <a:pPr marL="0" indent="0">
              <a:buNone/>
            </a:pPr>
            <a:r>
              <a:rPr lang="en-GB" sz="2000" dirty="0">
                <a:sym typeface="Wingdings" panose="05000000000000000000" pitchFamily="2" charset="2"/>
              </a:rPr>
              <a:t>when she was </a:t>
            </a:r>
          </a:p>
          <a:p>
            <a:pPr marL="0" indent="0">
              <a:buNone/>
            </a:pPr>
            <a:r>
              <a:rPr lang="en-GB" sz="2000" dirty="0">
                <a:sym typeface="Wingdings" panose="05000000000000000000" pitchFamily="2" charset="2"/>
              </a:rPr>
              <a:t>playing tennis.’,]</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['Archibald shares a </a:t>
            </a:r>
          </a:p>
          <a:p>
            <a:pPr marL="0" indent="0">
              <a:buNone/>
            </a:pPr>
            <a:r>
              <a:rPr lang="en-GB" sz="2000" dirty="0">
                <a:sym typeface="Wingdings" panose="05000000000000000000" pitchFamily="2" charset="2"/>
              </a:rPr>
              <a:t>house with Beryl </a:t>
            </a:r>
          </a:p>
          <a:p>
            <a:pPr marL="0" indent="0">
              <a:buNone/>
            </a:pPr>
            <a:r>
              <a:rPr lang="en-GB" sz="2000" dirty="0">
                <a:sym typeface="Wingdings" panose="05000000000000000000" pitchFamily="2" charset="2"/>
              </a:rPr>
              <a:t>and Cerys.’]</a:t>
            </a:r>
          </a:p>
          <a:p>
            <a:pPr marL="0" indent="0">
              <a:buNone/>
            </a:pPr>
            <a:endParaRPr lang="en-GB" sz="2000" dirty="0"/>
          </a:p>
        </p:txBody>
      </p:sp>
      <p:sp>
        <p:nvSpPr>
          <p:cNvPr id="5" name="TextBox 4">
            <a:extLst>
              <a:ext uri="{FF2B5EF4-FFF2-40B4-BE49-F238E27FC236}">
                <a16:creationId xmlns:a16="http://schemas.microsoft.com/office/drawing/2014/main" id="{925B2400-F2BB-47F2-97E5-17032A73E7DC}"/>
              </a:ext>
            </a:extLst>
          </p:cNvPr>
          <p:cNvSpPr txBox="1"/>
          <p:nvPr/>
        </p:nvSpPr>
        <p:spPr>
          <a:xfrm>
            <a:off x="3071664" y="1651441"/>
            <a:ext cx="8424936" cy="4247317"/>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0070C0"/>
                </a:solidFill>
                <a:latin typeface="Courier New" panose="02070309020205020404" pitchFamily="49" charset="0"/>
              </a:rPr>
              <a:t>['Archibald', 'Beryl’]</a:t>
            </a: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r>
              <a:rPr lang="en-US" altLang="en-US" dirty="0">
                <a:solidFill>
                  <a:srgbClr val="0070C0"/>
                </a:solidFill>
                <a:latin typeface="Courier New" panose="02070309020205020404" pitchFamily="49" charset="0"/>
              </a:rPr>
              <a:t>['</a:t>
            </a:r>
            <a:r>
              <a:rPr lang="en-US" altLang="en-US" dirty="0" err="1">
                <a:solidFill>
                  <a:srgbClr val="0070C0"/>
                </a:solidFill>
                <a:latin typeface="Courier New" panose="02070309020205020404" pitchFamily="49" charset="0"/>
              </a:rPr>
              <a:t>Tariq','Beryl</a:t>
            </a:r>
            <a:r>
              <a:rPr lang="en-US" altLang="en-US" dirty="0">
                <a:solidFill>
                  <a:srgbClr val="0070C0"/>
                </a:solidFill>
                <a:latin typeface="Courier New" panose="02070309020205020404" pitchFamily="49" charset="0"/>
              </a:rPr>
              <a:t>’]</a:t>
            </a:r>
            <a:r>
              <a:rPr lang="en-US" altLang="en-US" dirty="0">
                <a:solidFill>
                  <a:srgbClr val="000000"/>
                </a:solidFill>
                <a:latin typeface="Courier New" panose="02070309020205020404" pitchFamily="49" charset="0"/>
              </a:rPr>
              <a:t> </a:t>
            </a:r>
          </a:p>
          <a:p>
            <a:pPr lvl="0" eaLnBrk="0" fontAlgn="base" hangingPunct="0">
              <a:spcBef>
                <a:spcPct val="0"/>
              </a:spcBef>
              <a:spcAft>
                <a:spcPct val="0"/>
              </a:spcAft>
            </a:pP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0070C0"/>
              </a:solidFill>
              <a:latin typeface="Courier New" panose="02070309020205020404" pitchFamily="49" charset="0"/>
            </a:endParaRPr>
          </a:p>
          <a:p>
            <a:pPr lvl="0" eaLnBrk="0" fontAlgn="base" hangingPunct="0">
              <a:spcBef>
                <a:spcPct val="0"/>
              </a:spcBef>
              <a:spcAft>
                <a:spcPct val="0"/>
              </a:spcAft>
            </a:pPr>
            <a:r>
              <a:rPr lang="en-US" altLang="en-US" dirty="0">
                <a:solidFill>
                  <a:srgbClr val="0070C0"/>
                </a:solidFill>
                <a:latin typeface="Courier New" panose="02070309020205020404" pitchFamily="49" charset="0"/>
              </a:rPr>
              <a:t>['Archibald', 'Beryl', 'Cerys']</a:t>
            </a:r>
            <a:endParaRPr lang="en-US" altLang="en-US" sz="4000" dirty="0">
              <a:latin typeface="Arial" panose="020B0604020202020204" pitchFamily="34" charset="0"/>
            </a:endParaRPr>
          </a:p>
        </p:txBody>
      </p:sp>
      <p:grpSp>
        <p:nvGrpSpPr>
          <p:cNvPr id="16" name="Group 15">
            <a:extLst>
              <a:ext uri="{FF2B5EF4-FFF2-40B4-BE49-F238E27FC236}">
                <a16:creationId xmlns:a16="http://schemas.microsoft.com/office/drawing/2014/main" id="{DC15A4C3-D8E4-45EA-BABA-418D453F9BEE}"/>
              </a:ext>
            </a:extLst>
          </p:cNvPr>
          <p:cNvGrpSpPr/>
          <p:nvPr/>
        </p:nvGrpSpPr>
        <p:grpSpPr>
          <a:xfrm>
            <a:off x="5646379" y="1268760"/>
            <a:ext cx="3785039" cy="5497731"/>
            <a:chOff x="5646379" y="1268760"/>
            <a:chExt cx="3785039" cy="5497731"/>
          </a:xfrm>
        </p:grpSpPr>
        <p:pic>
          <p:nvPicPr>
            <p:cNvPr id="3" name="Picture 2" descr="Athletic woman communicating">
              <a:extLst>
                <a:ext uri="{FF2B5EF4-FFF2-40B4-BE49-F238E27FC236}">
                  <a16:creationId xmlns:a16="http://schemas.microsoft.com/office/drawing/2014/main" id="{5443C68F-F27F-424C-B060-95F9EA688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218" y="1292642"/>
              <a:ext cx="487949" cy="1801441"/>
            </a:xfrm>
            <a:prstGeom prst="rect">
              <a:avLst/>
            </a:prstGeom>
          </p:spPr>
        </p:pic>
        <p:pic>
          <p:nvPicPr>
            <p:cNvPr id="6" name="Picture 5" descr="Business woman contemlating">
              <a:extLst>
                <a:ext uri="{FF2B5EF4-FFF2-40B4-BE49-F238E27FC236}">
                  <a16:creationId xmlns:a16="http://schemas.microsoft.com/office/drawing/2014/main" id="{A81D4104-5256-41C2-895F-D0CC377CD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312" y="4965049"/>
              <a:ext cx="527106" cy="1801441"/>
            </a:xfrm>
            <a:prstGeom prst="rect">
              <a:avLst/>
            </a:prstGeom>
          </p:spPr>
        </p:pic>
        <p:pic>
          <p:nvPicPr>
            <p:cNvPr id="10" name="Picture 9" descr="English business man">
              <a:extLst>
                <a:ext uri="{FF2B5EF4-FFF2-40B4-BE49-F238E27FC236}">
                  <a16:creationId xmlns:a16="http://schemas.microsoft.com/office/drawing/2014/main" id="{73E69BEC-FAD6-4441-89A8-D324CD21BC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6379" y="3313322"/>
              <a:ext cx="764721" cy="1801441"/>
            </a:xfrm>
            <a:prstGeom prst="rect">
              <a:avLst/>
            </a:prstGeom>
          </p:spPr>
        </p:pic>
        <p:pic>
          <p:nvPicPr>
            <p:cNvPr id="12" name="Picture 11" descr="Young business man">
              <a:extLst>
                <a:ext uri="{FF2B5EF4-FFF2-40B4-BE49-F238E27FC236}">
                  <a16:creationId xmlns:a16="http://schemas.microsoft.com/office/drawing/2014/main" id="{CFC35E07-1B6E-4D5B-B5E0-AD76642719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2024" y="1268760"/>
              <a:ext cx="587426" cy="1801441"/>
            </a:xfrm>
            <a:prstGeom prst="rect">
              <a:avLst/>
            </a:prstGeom>
          </p:spPr>
        </p:pic>
        <p:pic>
          <p:nvPicPr>
            <p:cNvPr id="13" name="Picture 12" descr="Athletic woman communicating">
              <a:extLst>
                <a:ext uri="{FF2B5EF4-FFF2-40B4-BE49-F238E27FC236}">
                  <a16:creationId xmlns:a16="http://schemas.microsoft.com/office/drawing/2014/main" id="{653E7B56-E353-4A9F-9407-60B3308D1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3319235"/>
              <a:ext cx="487949" cy="1801441"/>
            </a:xfrm>
            <a:prstGeom prst="rect">
              <a:avLst/>
            </a:prstGeom>
          </p:spPr>
        </p:pic>
        <p:pic>
          <p:nvPicPr>
            <p:cNvPr id="14" name="Picture 13" descr="Athletic woman communicating">
              <a:extLst>
                <a:ext uri="{FF2B5EF4-FFF2-40B4-BE49-F238E27FC236}">
                  <a16:creationId xmlns:a16="http://schemas.microsoft.com/office/drawing/2014/main" id="{8E849323-D9E7-4005-9FA9-3BD643DE5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614" y="4965050"/>
              <a:ext cx="487949" cy="1801441"/>
            </a:xfrm>
            <a:prstGeom prst="rect">
              <a:avLst/>
            </a:prstGeom>
          </p:spPr>
        </p:pic>
        <p:pic>
          <p:nvPicPr>
            <p:cNvPr id="15" name="Picture 14" descr="Young business man">
              <a:extLst>
                <a:ext uri="{FF2B5EF4-FFF2-40B4-BE49-F238E27FC236}">
                  <a16:creationId xmlns:a16="http://schemas.microsoft.com/office/drawing/2014/main" id="{97379911-5B9D-4582-ACC8-8F0C2F438A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7467" y="4941168"/>
              <a:ext cx="587426" cy="1801441"/>
            </a:xfrm>
            <a:prstGeom prst="rect">
              <a:avLst/>
            </a:prstGeom>
          </p:spPr>
        </p:pic>
      </p:grpSp>
    </p:spTree>
    <p:extLst>
      <p:ext uri="{BB962C8B-B14F-4D97-AF65-F5344CB8AC3E}">
        <p14:creationId xmlns:p14="http://schemas.microsoft.com/office/powerpoint/2010/main" val="126561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5360" y="260648"/>
            <a:ext cx="11161240" cy="1143000"/>
          </a:xfrm>
        </p:spPr>
        <p:txBody>
          <a:bodyPr>
            <a:normAutofit/>
          </a:bodyPr>
          <a:lstStyle/>
          <a:p>
            <a:r>
              <a:rPr lang="en-GB" sz="2700" dirty="0">
                <a:latin typeface="Arial"/>
                <a:cs typeface="Arial"/>
              </a:rPr>
              <a:t>Edges – </a:t>
            </a:r>
            <a:r>
              <a:rPr lang="en-GB" sz="2700" dirty="0"/>
              <a:t>basics </a:t>
            </a:r>
            <a:r>
              <a:rPr lang="en-GB" sz="2700" dirty="0">
                <a:sym typeface="Wingdings" panose="05000000000000000000" pitchFamily="2" charset="2"/>
              </a:rPr>
              <a:t></a:t>
            </a:r>
            <a:r>
              <a:rPr lang="en-GB" sz="2700" dirty="0"/>
              <a:t> NE chunk </a:t>
            </a:r>
            <a:r>
              <a:rPr lang="en-GB" sz="2800" dirty="0">
                <a:sym typeface="Wingdings" panose="05000000000000000000" pitchFamily="2" charset="2"/>
              </a:rPr>
              <a:t> Extract chunks  co-occurring pairs</a:t>
            </a:r>
            <a:endParaRPr lang="en-US" dirty="0"/>
          </a:p>
        </p:txBody>
      </p:sp>
      <p:sp>
        <p:nvSpPr>
          <p:cNvPr id="9" name="Content Placeholder 8"/>
          <p:cNvSpPr>
            <a:spLocks noGrp="1"/>
          </p:cNvSpPr>
          <p:nvPr>
            <p:ph idx="1"/>
          </p:nvPr>
        </p:nvSpPr>
        <p:spPr>
          <a:xfrm>
            <a:off x="380300" y="1643459"/>
            <a:ext cx="3339436" cy="5141168"/>
          </a:xfrm>
        </p:spPr>
        <p:txBody>
          <a:bodyPr vert="horz" lIns="91440" tIns="45720" rIns="91440" bIns="45720" rtlCol="0" anchor="t">
            <a:normAutofit/>
          </a:bodyPr>
          <a:lstStyle/>
          <a:p>
            <a:pPr marL="0" indent="0">
              <a:buNone/>
            </a:pPr>
            <a:r>
              <a:rPr lang="en-GB" sz="2000" dirty="0">
                <a:sym typeface="Wingdings" panose="05000000000000000000" pitchFamily="2" charset="2"/>
              </a:rPr>
              <a:t>['Archibald walked </a:t>
            </a:r>
          </a:p>
          <a:p>
            <a:pPr marL="0" indent="0">
              <a:buNone/>
            </a:pPr>
            <a:r>
              <a:rPr lang="en-GB" sz="2000" dirty="0">
                <a:latin typeface="Arial"/>
                <a:cs typeface="Arial"/>
                <a:sym typeface="Wingdings" panose="05000000000000000000" pitchFamily="2" charset="2"/>
              </a:rPr>
              <a:t>through Manchester </a:t>
            </a:r>
            <a:endParaRPr lang="en-GB" sz="2000" dirty="0">
              <a:cs typeface="Arial"/>
            </a:endParaRPr>
          </a:p>
          <a:p>
            <a:pPr marL="0" indent="0">
              <a:buNone/>
            </a:pPr>
            <a:r>
              <a:rPr lang="en-GB" sz="2000" dirty="0">
                <a:sym typeface="Wingdings" panose="05000000000000000000" pitchFamily="2" charset="2"/>
              </a:rPr>
              <a:t>with Beryl.’]</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['Tariq saw Beryl </a:t>
            </a:r>
          </a:p>
          <a:p>
            <a:pPr marL="0" indent="0">
              <a:buNone/>
            </a:pPr>
            <a:r>
              <a:rPr lang="en-GB" sz="2000" dirty="0">
                <a:sym typeface="Wingdings" panose="05000000000000000000" pitchFamily="2" charset="2"/>
              </a:rPr>
              <a:t>when she was </a:t>
            </a:r>
          </a:p>
          <a:p>
            <a:pPr marL="0" indent="0">
              <a:buNone/>
            </a:pPr>
            <a:r>
              <a:rPr lang="en-GB" sz="2000" dirty="0">
                <a:sym typeface="Wingdings" panose="05000000000000000000" pitchFamily="2" charset="2"/>
              </a:rPr>
              <a:t>playing tennis.’,]</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['Archibald shares a </a:t>
            </a:r>
          </a:p>
          <a:p>
            <a:pPr marL="0" indent="0">
              <a:buNone/>
            </a:pPr>
            <a:r>
              <a:rPr lang="en-GB" sz="2000" dirty="0">
                <a:sym typeface="Wingdings" panose="05000000000000000000" pitchFamily="2" charset="2"/>
              </a:rPr>
              <a:t>house with Beryl </a:t>
            </a:r>
          </a:p>
          <a:p>
            <a:pPr marL="0" indent="0">
              <a:buNone/>
            </a:pPr>
            <a:r>
              <a:rPr lang="en-GB" sz="2000" dirty="0">
                <a:sym typeface="Wingdings" panose="05000000000000000000" pitchFamily="2" charset="2"/>
              </a:rPr>
              <a:t>and Cerys.’]</a:t>
            </a:r>
          </a:p>
          <a:p>
            <a:pPr marL="0" indent="0">
              <a:buNone/>
            </a:pPr>
            <a:endParaRPr lang="en-GB" sz="2000" dirty="0"/>
          </a:p>
        </p:txBody>
      </p:sp>
      <p:sp>
        <p:nvSpPr>
          <p:cNvPr id="5" name="TextBox 4">
            <a:extLst>
              <a:ext uri="{FF2B5EF4-FFF2-40B4-BE49-F238E27FC236}">
                <a16:creationId xmlns:a16="http://schemas.microsoft.com/office/drawing/2014/main" id="{925B2400-F2BB-47F2-97E5-17032A73E7DC}"/>
              </a:ext>
            </a:extLst>
          </p:cNvPr>
          <p:cNvSpPr txBox="1"/>
          <p:nvPr/>
        </p:nvSpPr>
        <p:spPr>
          <a:xfrm>
            <a:off x="3071664" y="4987042"/>
            <a:ext cx="3473740" cy="1754326"/>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0070C0"/>
                </a:solidFill>
                <a:latin typeface="Courier New" panose="02070309020205020404" pitchFamily="49" charset="0"/>
              </a:rPr>
              <a:t>[('Archibald', 'Beryl'),</a:t>
            </a:r>
          </a:p>
          <a:p>
            <a:pPr eaLnBrk="0" fontAlgn="base" hangingPunct="0">
              <a:spcBef>
                <a:spcPct val="0"/>
              </a:spcBef>
              <a:spcAft>
                <a:spcPct val="0"/>
              </a:spcAft>
            </a:pPr>
            <a:r>
              <a:rPr lang="en-US" altLang="en-US" dirty="0">
                <a:solidFill>
                  <a:srgbClr val="0070C0"/>
                </a:solidFill>
                <a:latin typeface="Courier New" panose="02070309020205020404" pitchFamily="49" charset="0"/>
              </a:rPr>
              <a:t>('Beryl', 'Archibald'),</a:t>
            </a:r>
            <a:endParaRPr lang="en-US" altLang="en-US" dirty="0">
              <a:solidFill>
                <a:srgbClr val="000000"/>
              </a:solidFill>
              <a:latin typeface="Courier New" panose="02070309020205020404" pitchFamily="49" charset="0"/>
            </a:endParaRPr>
          </a:p>
          <a:p>
            <a:pPr eaLnBrk="0" fontAlgn="base" hangingPunct="0">
              <a:spcBef>
                <a:spcPct val="0"/>
              </a:spcBef>
              <a:spcAft>
                <a:spcPct val="0"/>
              </a:spcAft>
            </a:pPr>
            <a:r>
              <a:rPr lang="en-US" altLang="en-US" dirty="0">
                <a:solidFill>
                  <a:srgbClr val="0070C0"/>
                </a:solidFill>
                <a:latin typeface="Courier New" panose="02070309020205020404" pitchFamily="49" charset="0"/>
              </a:rPr>
              <a:t>('Archibald', 'Cerys'),</a:t>
            </a:r>
          </a:p>
          <a:p>
            <a:pPr eaLnBrk="0" fontAlgn="base" hangingPunct="0">
              <a:spcBef>
                <a:spcPct val="0"/>
              </a:spcBef>
              <a:spcAft>
                <a:spcPct val="0"/>
              </a:spcAft>
            </a:pPr>
            <a:r>
              <a:rPr lang="en-US" altLang="en-US" dirty="0">
                <a:solidFill>
                  <a:srgbClr val="0070C0"/>
                </a:solidFill>
                <a:latin typeface="Courier New" panose="02070309020205020404" pitchFamily="49" charset="0"/>
              </a:rPr>
              <a:t>('Cerys', 'Archibald'),</a:t>
            </a:r>
            <a:endParaRPr lang="en-US" altLang="en-US" dirty="0">
              <a:solidFill>
                <a:srgbClr val="000000"/>
              </a:solidFill>
              <a:latin typeface="Courier New" panose="02070309020205020404" pitchFamily="49" charset="0"/>
            </a:endParaRPr>
          </a:p>
          <a:p>
            <a:pPr eaLnBrk="0" fontAlgn="base" hangingPunct="0">
              <a:spcBef>
                <a:spcPct val="0"/>
              </a:spcBef>
              <a:spcAft>
                <a:spcPct val="0"/>
              </a:spcAft>
            </a:pPr>
            <a:r>
              <a:rPr lang="en-US" altLang="en-US" dirty="0">
                <a:solidFill>
                  <a:srgbClr val="0070C0"/>
                </a:solidFill>
                <a:latin typeface="Courier New" panose="02070309020205020404" pitchFamily="49" charset="0"/>
              </a:rPr>
              <a:t>('Beryl', 'Cerys'),</a:t>
            </a:r>
            <a:endParaRPr lang="en-US" altLang="en-US" dirty="0">
              <a:solidFill>
                <a:srgbClr val="000000"/>
              </a:solidFill>
              <a:latin typeface="Courier New" panose="02070309020205020404" pitchFamily="49" charset="0"/>
            </a:endParaRPr>
          </a:p>
          <a:p>
            <a:pPr eaLnBrk="0" fontAlgn="base" hangingPunct="0">
              <a:spcBef>
                <a:spcPct val="0"/>
              </a:spcBef>
              <a:spcAft>
                <a:spcPct val="0"/>
              </a:spcAft>
            </a:pPr>
            <a:r>
              <a:rPr lang="en-US" altLang="en-US" dirty="0">
                <a:solidFill>
                  <a:srgbClr val="0070C0"/>
                </a:solidFill>
                <a:latin typeface="Courier New" panose="02070309020205020404" pitchFamily="49" charset="0"/>
              </a:rPr>
              <a:t>('Cerys', 'Beryl')]</a:t>
            </a:r>
            <a:endParaRPr lang="en-US" altLang="en-US" dirty="0">
              <a:solidFill>
                <a:srgbClr val="000000"/>
              </a:solidFill>
              <a:latin typeface="Courier New" panose="02070309020205020404" pitchFamily="49" charset="0"/>
            </a:endParaRPr>
          </a:p>
        </p:txBody>
      </p:sp>
      <p:grpSp>
        <p:nvGrpSpPr>
          <p:cNvPr id="2" name="Group 1">
            <a:extLst>
              <a:ext uri="{FF2B5EF4-FFF2-40B4-BE49-F238E27FC236}">
                <a16:creationId xmlns:a16="http://schemas.microsoft.com/office/drawing/2014/main" id="{30EC6AD0-834B-473A-817D-2D354219C829}"/>
              </a:ext>
            </a:extLst>
          </p:cNvPr>
          <p:cNvGrpSpPr/>
          <p:nvPr/>
        </p:nvGrpSpPr>
        <p:grpSpPr>
          <a:xfrm>
            <a:off x="6568671" y="1268760"/>
            <a:ext cx="1254101" cy="1825323"/>
            <a:chOff x="6568671" y="1268760"/>
            <a:chExt cx="1254101" cy="1825323"/>
          </a:xfrm>
        </p:grpSpPr>
        <p:pic>
          <p:nvPicPr>
            <p:cNvPr id="3" name="Picture 2" descr="Athletic woman communicating">
              <a:extLst>
                <a:ext uri="{FF2B5EF4-FFF2-40B4-BE49-F238E27FC236}">
                  <a16:creationId xmlns:a16="http://schemas.microsoft.com/office/drawing/2014/main" id="{5443C68F-F27F-424C-B060-95F9EA688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823" y="1292642"/>
              <a:ext cx="487949" cy="1801441"/>
            </a:xfrm>
            <a:prstGeom prst="rect">
              <a:avLst/>
            </a:prstGeom>
          </p:spPr>
        </p:pic>
        <p:pic>
          <p:nvPicPr>
            <p:cNvPr id="12" name="Picture 11" descr="Young business man">
              <a:extLst>
                <a:ext uri="{FF2B5EF4-FFF2-40B4-BE49-F238E27FC236}">
                  <a16:creationId xmlns:a16="http://schemas.microsoft.com/office/drawing/2014/main" id="{CFC35E07-1B6E-4D5B-B5E0-AD7664271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671" y="1268760"/>
              <a:ext cx="587426" cy="1801441"/>
            </a:xfrm>
            <a:prstGeom prst="rect">
              <a:avLst/>
            </a:prstGeom>
          </p:spPr>
        </p:pic>
      </p:grpSp>
      <p:grpSp>
        <p:nvGrpSpPr>
          <p:cNvPr id="4" name="Group 3">
            <a:extLst>
              <a:ext uri="{FF2B5EF4-FFF2-40B4-BE49-F238E27FC236}">
                <a16:creationId xmlns:a16="http://schemas.microsoft.com/office/drawing/2014/main" id="{6DEFEB8A-4CFC-407F-809F-009C47596FDA}"/>
              </a:ext>
            </a:extLst>
          </p:cNvPr>
          <p:cNvGrpSpPr/>
          <p:nvPr/>
        </p:nvGrpSpPr>
        <p:grpSpPr>
          <a:xfrm>
            <a:off x="6555415" y="3133814"/>
            <a:ext cx="1268777" cy="1807354"/>
            <a:chOff x="6555415" y="3133814"/>
            <a:chExt cx="1268777" cy="1807354"/>
          </a:xfrm>
        </p:grpSpPr>
        <p:pic>
          <p:nvPicPr>
            <p:cNvPr id="10" name="Picture 9" descr="English business man">
              <a:extLst>
                <a:ext uri="{FF2B5EF4-FFF2-40B4-BE49-F238E27FC236}">
                  <a16:creationId xmlns:a16="http://schemas.microsoft.com/office/drawing/2014/main" id="{73E69BEC-FAD6-4441-89A8-D324CD21BC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5415" y="3133814"/>
              <a:ext cx="764721" cy="1801441"/>
            </a:xfrm>
            <a:prstGeom prst="rect">
              <a:avLst/>
            </a:prstGeom>
          </p:spPr>
        </p:pic>
        <p:pic>
          <p:nvPicPr>
            <p:cNvPr id="13" name="Picture 12" descr="Athletic woman communicating">
              <a:extLst>
                <a:ext uri="{FF2B5EF4-FFF2-40B4-BE49-F238E27FC236}">
                  <a16:creationId xmlns:a16="http://schemas.microsoft.com/office/drawing/2014/main" id="{653E7B56-E353-4A9F-9407-60B3308D1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243" y="3139727"/>
              <a:ext cx="487949" cy="1801441"/>
            </a:xfrm>
            <a:prstGeom prst="rect">
              <a:avLst/>
            </a:prstGeom>
          </p:spPr>
        </p:pic>
      </p:grpSp>
      <p:grpSp>
        <p:nvGrpSpPr>
          <p:cNvPr id="7" name="Group 6">
            <a:extLst>
              <a:ext uri="{FF2B5EF4-FFF2-40B4-BE49-F238E27FC236}">
                <a16:creationId xmlns:a16="http://schemas.microsoft.com/office/drawing/2014/main" id="{A0B23AB8-48F1-46D8-93C0-459E3C6CF946}"/>
              </a:ext>
            </a:extLst>
          </p:cNvPr>
          <p:cNvGrpSpPr/>
          <p:nvPr/>
        </p:nvGrpSpPr>
        <p:grpSpPr>
          <a:xfrm>
            <a:off x="6672064" y="4941168"/>
            <a:ext cx="1895258" cy="1825323"/>
            <a:chOff x="6672064" y="4941168"/>
            <a:chExt cx="1895258" cy="1825323"/>
          </a:xfrm>
        </p:grpSpPr>
        <p:pic>
          <p:nvPicPr>
            <p:cNvPr id="6" name="Picture 5" descr="Business woman contemlating">
              <a:extLst>
                <a:ext uri="{FF2B5EF4-FFF2-40B4-BE49-F238E27FC236}">
                  <a16:creationId xmlns:a16="http://schemas.microsoft.com/office/drawing/2014/main" id="{A81D4104-5256-41C2-895F-D0CC377CD9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0216" y="4965049"/>
              <a:ext cx="527106" cy="1801441"/>
            </a:xfrm>
            <a:prstGeom prst="rect">
              <a:avLst/>
            </a:prstGeom>
          </p:spPr>
        </p:pic>
        <p:pic>
          <p:nvPicPr>
            <p:cNvPr id="14" name="Picture 13" descr="Athletic woman communicating">
              <a:extLst>
                <a:ext uri="{FF2B5EF4-FFF2-40B4-BE49-F238E27FC236}">
                  <a16:creationId xmlns:a16="http://schemas.microsoft.com/office/drawing/2014/main" id="{8E849323-D9E7-4005-9FA9-3BD643DE5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144" y="4965050"/>
              <a:ext cx="487949" cy="1801441"/>
            </a:xfrm>
            <a:prstGeom prst="rect">
              <a:avLst/>
            </a:prstGeom>
          </p:spPr>
        </p:pic>
        <p:pic>
          <p:nvPicPr>
            <p:cNvPr id="15" name="Picture 14" descr="Young business man">
              <a:extLst>
                <a:ext uri="{FF2B5EF4-FFF2-40B4-BE49-F238E27FC236}">
                  <a16:creationId xmlns:a16="http://schemas.microsoft.com/office/drawing/2014/main" id="{97379911-5B9D-4582-ACC8-8F0C2F438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4" y="4941168"/>
              <a:ext cx="587426" cy="1801441"/>
            </a:xfrm>
            <a:prstGeom prst="rect">
              <a:avLst/>
            </a:prstGeom>
          </p:spPr>
        </p:pic>
      </p:grpSp>
      <p:sp>
        <p:nvSpPr>
          <p:cNvPr id="11" name="TextBox 10">
            <a:extLst>
              <a:ext uri="{FF2B5EF4-FFF2-40B4-BE49-F238E27FC236}">
                <a16:creationId xmlns:a16="http://schemas.microsoft.com/office/drawing/2014/main" id="{CE9C320C-F6EC-4FC5-A5D1-64039049159E}"/>
              </a:ext>
            </a:extLst>
          </p:cNvPr>
          <p:cNvSpPr txBox="1"/>
          <p:nvPr/>
        </p:nvSpPr>
        <p:spPr>
          <a:xfrm>
            <a:off x="3205967" y="1600200"/>
            <a:ext cx="3349448" cy="2585323"/>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0070C0"/>
                </a:solidFill>
                <a:latin typeface="Courier New" panose="02070309020205020404" pitchFamily="49" charset="0"/>
              </a:rPr>
              <a:t>[('</a:t>
            </a:r>
            <a:r>
              <a:rPr lang="en-US" altLang="en-US" dirty="0" err="1">
                <a:solidFill>
                  <a:srgbClr val="0070C0"/>
                </a:solidFill>
                <a:latin typeface="Courier New" panose="02070309020205020404" pitchFamily="49" charset="0"/>
              </a:rPr>
              <a:t>Archibald','Beryl</a:t>
            </a:r>
            <a:r>
              <a:rPr lang="en-US" altLang="en-US" dirty="0">
                <a:solidFill>
                  <a:srgbClr val="0070C0"/>
                </a:solidFill>
                <a:latin typeface="Courier New" panose="02070309020205020404" pitchFamily="49" charset="0"/>
              </a:rPr>
              <a:t>'),</a:t>
            </a:r>
          </a:p>
          <a:p>
            <a:pPr eaLnBrk="0" fontAlgn="base" hangingPunct="0">
              <a:spcBef>
                <a:spcPct val="0"/>
              </a:spcBef>
              <a:spcAft>
                <a:spcPct val="0"/>
              </a:spcAft>
            </a:pPr>
            <a:r>
              <a:rPr lang="en-US" altLang="en-US" dirty="0">
                <a:solidFill>
                  <a:srgbClr val="0070C0"/>
                </a:solidFill>
                <a:latin typeface="Courier New" panose="02070309020205020404" pitchFamily="49" charset="0"/>
              </a:rPr>
              <a:t>('Beryl', 'Archibald')]</a:t>
            </a:r>
            <a:endParaRPr lang="en-US" altLang="en-US" dirty="0">
              <a:solidFill>
                <a:srgbClr val="00000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endParaRPr lang="en-US" altLang="en-US" dirty="0">
              <a:solidFill>
                <a:srgbClr val="7030A0"/>
              </a:solidFill>
              <a:latin typeface="Courier New" panose="02070309020205020404" pitchFamily="49" charset="0"/>
            </a:endParaRPr>
          </a:p>
          <a:p>
            <a:pPr lvl="0" eaLnBrk="0" fontAlgn="base" hangingPunct="0">
              <a:spcBef>
                <a:spcPct val="0"/>
              </a:spcBef>
              <a:spcAft>
                <a:spcPct val="0"/>
              </a:spcAft>
            </a:pPr>
            <a:r>
              <a:rPr lang="en-US" altLang="en-US" dirty="0">
                <a:solidFill>
                  <a:srgbClr val="0070C0"/>
                </a:solidFill>
                <a:latin typeface="Courier New" panose="02070309020205020404" pitchFamily="49" charset="0"/>
              </a:rPr>
              <a:t>['</a:t>
            </a:r>
            <a:r>
              <a:rPr lang="en-US" altLang="en-US" dirty="0" err="1">
                <a:solidFill>
                  <a:srgbClr val="0070C0"/>
                </a:solidFill>
                <a:latin typeface="Courier New" panose="02070309020205020404" pitchFamily="49" charset="0"/>
              </a:rPr>
              <a:t>Tariq','Beryl</a:t>
            </a:r>
            <a:r>
              <a:rPr lang="en-US" altLang="en-US" dirty="0">
                <a:solidFill>
                  <a:srgbClr val="0070C0"/>
                </a:solidFill>
                <a:latin typeface="Courier New" panose="02070309020205020404" pitchFamily="49" charset="0"/>
              </a:rPr>
              <a:t>'),</a:t>
            </a:r>
            <a:r>
              <a:rPr lang="en-US" altLang="en-US" dirty="0">
                <a:solidFill>
                  <a:srgbClr val="000000"/>
                </a:solidFill>
                <a:latin typeface="Courier New" panose="02070309020205020404" pitchFamily="49" charset="0"/>
              </a:rPr>
              <a:t> </a:t>
            </a:r>
          </a:p>
          <a:p>
            <a:pPr eaLnBrk="0" fontAlgn="base" hangingPunct="0">
              <a:spcBef>
                <a:spcPct val="0"/>
              </a:spcBef>
              <a:spcAft>
                <a:spcPct val="0"/>
              </a:spcAft>
            </a:pPr>
            <a:r>
              <a:rPr lang="en-US" altLang="en-US" dirty="0">
                <a:solidFill>
                  <a:srgbClr val="0070C0"/>
                </a:solidFill>
                <a:latin typeface="Courier New" panose="02070309020205020404" pitchFamily="49" charset="0"/>
              </a:rPr>
              <a:t>('Beryl', 'Tariq')]</a:t>
            </a:r>
            <a:endParaRPr lang="en-US" altLang="en-US"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20718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5360" y="260648"/>
            <a:ext cx="11161240" cy="1143000"/>
          </a:xfrm>
        </p:spPr>
        <p:txBody>
          <a:bodyPr>
            <a:normAutofit/>
          </a:bodyPr>
          <a:lstStyle/>
          <a:p>
            <a:r>
              <a:rPr lang="en-GB" sz="2700" dirty="0">
                <a:latin typeface="Arial"/>
                <a:cs typeface="Arial"/>
              </a:rPr>
              <a:t>Edges – </a:t>
            </a:r>
            <a:r>
              <a:rPr lang="en-GB" sz="2700" dirty="0"/>
              <a:t>basics </a:t>
            </a:r>
            <a:r>
              <a:rPr lang="en-GB" sz="2700" dirty="0">
                <a:sym typeface="Wingdings" panose="05000000000000000000" pitchFamily="2" charset="2"/>
              </a:rPr>
              <a:t></a:t>
            </a:r>
            <a:r>
              <a:rPr lang="en-GB" sz="2700" dirty="0"/>
              <a:t> NE </a:t>
            </a:r>
            <a:r>
              <a:rPr lang="en-GB" sz="2800" dirty="0">
                <a:sym typeface="Wingdings" panose="05000000000000000000" pitchFamily="2" charset="2"/>
              </a:rPr>
              <a:t>chunks  co-occurrences weights/directed?</a:t>
            </a:r>
            <a:endParaRPr lang="en-US" dirty="0"/>
          </a:p>
        </p:txBody>
      </p:sp>
      <p:sp>
        <p:nvSpPr>
          <p:cNvPr id="9" name="Content Placeholder 8"/>
          <p:cNvSpPr>
            <a:spLocks noGrp="1"/>
          </p:cNvSpPr>
          <p:nvPr>
            <p:ph idx="1"/>
          </p:nvPr>
        </p:nvSpPr>
        <p:spPr>
          <a:xfrm>
            <a:off x="380300" y="1643459"/>
            <a:ext cx="2641416" cy="5141168"/>
          </a:xfrm>
        </p:spPr>
        <p:txBody>
          <a:bodyPr>
            <a:normAutofit/>
          </a:bodyPr>
          <a:lstStyle/>
          <a:p>
            <a:pPr marL="0" indent="0">
              <a:buNone/>
            </a:pPr>
            <a:r>
              <a:rPr lang="en-GB" sz="2000" dirty="0">
                <a:sym typeface="Wingdings" panose="05000000000000000000" pitchFamily="2" charset="2"/>
              </a:rPr>
              <a:t>['Archibald walked </a:t>
            </a:r>
          </a:p>
          <a:p>
            <a:pPr marL="0" indent="0">
              <a:buNone/>
            </a:pPr>
            <a:r>
              <a:rPr lang="en-GB" sz="2000" dirty="0">
                <a:sym typeface="Wingdings" panose="05000000000000000000" pitchFamily="2" charset="2"/>
              </a:rPr>
              <a:t>through Manchester </a:t>
            </a:r>
          </a:p>
          <a:p>
            <a:pPr marL="0" indent="0">
              <a:buNone/>
            </a:pPr>
            <a:r>
              <a:rPr lang="en-GB" sz="2000" dirty="0">
                <a:sym typeface="Wingdings" panose="05000000000000000000" pitchFamily="2" charset="2"/>
              </a:rPr>
              <a:t>with Beryl.’]</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['Tariq saw Beryl </a:t>
            </a:r>
          </a:p>
          <a:p>
            <a:pPr marL="0" indent="0">
              <a:buNone/>
            </a:pPr>
            <a:r>
              <a:rPr lang="en-GB" sz="2000" dirty="0">
                <a:sym typeface="Wingdings" panose="05000000000000000000" pitchFamily="2" charset="2"/>
              </a:rPr>
              <a:t>when she was </a:t>
            </a:r>
          </a:p>
          <a:p>
            <a:pPr marL="0" indent="0">
              <a:buNone/>
            </a:pPr>
            <a:r>
              <a:rPr lang="en-GB" sz="2000" dirty="0">
                <a:sym typeface="Wingdings" panose="05000000000000000000" pitchFamily="2" charset="2"/>
              </a:rPr>
              <a:t>playing tennis.’,]</a:t>
            </a:r>
          </a:p>
          <a:p>
            <a:pPr marL="0" indent="0">
              <a:buNone/>
            </a:pPr>
            <a:endParaRPr lang="en-GB" sz="2000" dirty="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r>
              <a:rPr lang="en-GB" sz="2000" dirty="0">
                <a:sym typeface="Wingdings" panose="05000000000000000000" pitchFamily="2" charset="2"/>
              </a:rPr>
              <a:t>['Archibald shares a </a:t>
            </a:r>
          </a:p>
          <a:p>
            <a:pPr marL="0" indent="0">
              <a:buNone/>
            </a:pPr>
            <a:r>
              <a:rPr lang="en-GB" sz="2000" dirty="0">
                <a:sym typeface="Wingdings" panose="05000000000000000000" pitchFamily="2" charset="2"/>
              </a:rPr>
              <a:t>house with Beryl </a:t>
            </a:r>
          </a:p>
          <a:p>
            <a:pPr marL="0" indent="0">
              <a:buNone/>
            </a:pPr>
            <a:r>
              <a:rPr lang="en-GB" sz="2000" dirty="0">
                <a:sym typeface="Wingdings" panose="05000000000000000000" pitchFamily="2" charset="2"/>
              </a:rPr>
              <a:t>and Cerys.’]</a:t>
            </a:r>
          </a:p>
          <a:p>
            <a:pPr marL="0" indent="0">
              <a:buNone/>
            </a:pPr>
            <a:endParaRPr lang="en-GB" sz="2000" dirty="0"/>
          </a:p>
        </p:txBody>
      </p:sp>
      <p:grpSp>
        <p:nvGrpSpPr>
          <p:cNvPr id="11" name="Group 10">
            <a:extLst>
              <a:ext uri="{FF2B5EF4-FFF2-40B4-BE49-F238E27FC236}">
                <a16:creationId xmlns:a16="http://schemas.microsoft.com/office/drawing/2014/main" id="{C34FCDC7-B31F-44DB-807A-1ED5BBB46323}"/>
              </a:ext>
            </a:extLst>
          </p:cNvPr>
          <p:cNvGrpSpPr/>
          <p:nvPr/>
        </p:nvGrpSpPr>
        <p:grpSpPr>
          <a:xfrm>
            <a:off x="3071664" y="1268760"/>
            <a:ext cx="8424936" cy="1825323"/>
            <a:chOff x="3071664" y="1268760"/>
            <a:chExt cx="8424936" cy="1825323"/>
          </a:xfrm>
        </p:grpSpPr>
        <p:sp>
          <p:nvSpPr>
            <p:cNvPr id="5" name="TextBox 4">
              <a:extLst>
                <a:ext uri="{FF2B5EF4-FFF2-40B4-BE49-F238E27FC236}">
                  <a16:creationId xmlns:a16="http://schemas.microsoft.com/office/drawing/2014/main" id="{925B2400-F2BB-47F2-97E5-17032A73E7DC}"/>
                </a:ext>
              </a:extLst>
            </p:cNvPr>
            <p:cNvSpPr txBox="1"/>
            <p:nvPr/>
          </p:nvSpPr>
          <p:spPr>
            <a:xfrm>
              <a:off x="3071664" y="1651441"/>
              <a:ext cx="8424936" cy="646331"/>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0070C0"/>
                  </a:solidFill>
                  <a:latin typeface="Courier New" panose="02070309020205020404" pitchFamily="49" charset="0"/>
                </a:rPr>
                <a:t>[('Archibald', 'Beryl’, 1),</a:t>
              </a:r>
            </a:p>
            <a:p>
              <a:pPr eaLnBrk="0" fontAlgn="base" hangingPunct="0">
                <a:spcBef>
                  <a:spcPct val="0"/>
                </a:spcBef>
                <a:spcAft>
                  <a:spcPct val="0"/>
                </a:spcAft>
              </a:pPr>
              <a:r>
                <a:rPr lang="en-US" altLang="en-US" dirty="0">
                  <a:solidFill>
                    <a:srgbClr val="0070C0"/>
                  </a:solidFill>
                  <a:latin typeface="Courier New" panose="02070309020205020404" pitchFamily="49" charset="0"/>
                </a:rPr>
                <a:t>('Beryl', 'Archibald', 1)]</a:t>
              </a:r>
              <a:endParaRPr lang="en-US" altLang="en-US" dirty="0">
                <a:solidFill>
                  <a:srgbClr val="000000"/>
                </a:solidFill>
                <a:latin typeface="Courier New" panose="02070309020205020404" pitchFamily="49" charset="0"/>
              </a:endParaRPr>
            </a:p>
          </p:txBody>
        </p:sp>
        <p:pic>
          <p:nvPicPr>
            <p:cNvPr id="3" name="Picture 2" descr="Athletic woman communicating">
              <a:extLst>
                <a:ext uri="{FF2B5EF4-FFF2-40B4-BE49-F238E27FC236}">
                  <a16:creationId xmlns:a16="http://schemas.microsoft.com/office/drawing/2014/main" id="{5443C68F-F27F-424C-B060-95F9EA688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315" y="1292642"/>
              <a:ext cx="487949" cy="1801441"/>
            </a:xfrm>
            <a:prstGeom prst="rect">
              <a:avLst/>
            </a:prstGeom>
          </p:spPr>
        </p:pic>
        <p:pic>
          <p:nvPicPr>
            <p:cNvPr id="12" name="Picture 11" descr="Young business man">
              <a:extLst>
                <a:ext uri="{FF2B5EF4-FFF2-40B4-BE49-F238E27FC236}">
                  <a16:creationId xmlns:a16="http://schemas.microsoft.com/office/drawing/2014/main" id="{CFC35E07-1B6E-4D5B-B5E0-AD7664271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163" y="1268760"/>
              <a:ext cx="587426" cy="1801441"/>
            </a:xfrm>
            <a:prstGeom prst="rect">
              <a:avLst/>
            </a:prstGeom>
          </p:spPr>
        </p:pic>
      </p:grpSp>
      <p:grpSp>
        <p:nvGrpSpPr>
          <p:cNvPr id="18" name="Group 17">
            <a:extLst>
              <a:ext uri="{FF2B5EF4-FFF2-40B4-BE49-F238E27FC236}">
                <a16:creationId xmlns:a16="http://schemas.microsoft.com/office/drawing/2014/main" id="{B32E29B0-37EB-4D77-A1D9-012F637A093D}"/>
              </a:ext>
            </a:extLst>
          </p:cNvPr>
          <p:cNvGrpSpPr/>
          <p:nvPr/>
        </p:nvGrpSpPr>
        <p:grpSpPr>
          <a:xfrm>
            <a:off x="3095354" y="4941168"/>
            <a:ext cx="6673054" cy="1892965"/>
            <a:chOff x="3095354" y="4941168"/>
            <a:chExt cx="6673054" cy="1892965"/>
          </a:xfrm>
        </p:grpSpPr>
        <p:pic>
          <p:nvPicPr>
            <p:cNvPr id="6" name="Picture 5" descr="Business woman contemlating">
              <a:extLst>
                <a:ext uri="{FF2B5EF4-FFF2-40B4-BE49-F238E27FC236}">
                  <a16:creationId xmlns:a16="http://schemas.microsoft.com/office/drawing/2014/main" id="{A81D4104-5256-41C2-895F-D0CC377CD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1302" y="4965049"/>
              <a:ext cx="527106" cy="1801441"/>
            </a:xfrm>
            <a:prstGeom prst="rect">
              <a:avLst/>
            </a:prstGeom>
          </p:spPr>
        </p:pic>
        <p:pic>
          <p:nvPicPr>
            <p:cNvPr id="14" name="Picture 13" descr="Athletic woman communicating">
              <a:extLst>
                <a:ext uri="{FF2B5EF4-FFF2-40B4-BE49-F238E27FC236}">
                  <a16:creationId xmlns:a16="http://schemas.microsoft.com/office/drawing/2014/main" id="{8E849323-D9E7-4005-9FA9-3BD643DE5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604" y="4965050"/>
              <a:ext cx="487949" cy="1801441"/>
            </a:xfrm>
            <a:prstGeom prst="rect">
              <a:avLst/>
            </a:prstGeom>
          </p:spPr>
        </p:pic>
        <p:pic>
          <p:nvPicPr>
            <p:cNvPr id="15" name="Picture 14" descr="Young business man">
              <a:extLst>
                <a:ext uri="{FF2B5EF4-FFF2-40B4-BE49-F238E27FC236}">
                  <a16:creationId xmlns:a16="http://schemas.microsoft.com/office/drawing/2014/main" id="{97379911-5B9D-4582-ACC8-8F0C2F438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4457" y="4941168"/>
              <a:ext cx="587426" cy="1801441"/>
            </a:xfrm>
            <a:prstGeom prst="rect">
              <a:avLst/>
            </a:prstGeom>
          </p:spPr>
        </p:pic>
        <p:sp>
          <p:nvSpPr>
            <p:cNvPr id="4" name="Rectangle 3">
              <a:extLst>
                <a:ext uri="{FF2B5EF4-FFF2-40B4-BE49-F238E27FC236}">
                  <a16:creationId xmlns:a16="http://schemas.microsoft.com/office/drawing/2014/main" id="{95F76FD9-B806-4824-8051-32083647AC36}"/>
                </a:ext>
              </a:extLst>
            </p:cNvPr>
            <p:cNvSpPr/>
            <p:nvPr/>
          </p:nvSpPr>
          <p:spPr>
            <a:xfrm>
              <a:off x="3095354" y="5079807"/>
              <a:ext cx="6096000" cy="1754326"/>
            </a:xfrm>
            <a:prstGeom prst="rect">
              <a:avLst/>
            </a:prstGeom>
          </p:spPr>
          <p:txBody>
            <a:bodyPr>
              <a:spAutoFit/>
            </a:bodyPr>
            <a:lstStyle/>
            <a:p>
              <a:pPr lvl="0" eaLnBrk="0" fontAlgn="base" hangingPunct="0">
                <a:spcBef>
                  <a:spcPct val="0"/>
                </a:spcBef>
                <a:spcAft>
                  <a:spcPct val="0"/>
                </a:spcAft>
              </a:pPr>
              <a:r>
                <a:rPr lang="en-US" altLang="en-US" dirty="0">
                  <a:solidFill>
                    <a:srgbClr val="0070C0"/>
                  </a:solidFill>
                  <a:latin typeface="Courier New" panose="02070309020205020404" pitchFamily="49" charset="0"/>
                </a:rPr>
                <a:t>[('Archibald', 'Beryl’, 20),</a:t>
              </a:r>
            </a:p>
            <a:p>
              <a:pPr eaLnBrk="0" fontAlgn="base" hangingPunct="0">
                <a:spcBef>
                  <a:spcPct val="0"/>
                </a:spcBef>
                <a:spcAft>
                  <a:spcPct val="0"/>
                </a:spcAft>
              </a:pPr>
              <a:r>
                <a:rPr lang="en-US" altLang="en-US" dirty="0">
                  <a:solidFill>
                    <a:srgbClr val="0070C0"/>
                  </a:solidFill>
                  <a:latin typeface="Courier New" panose="02070309020205020404" pitchFamily="49" charset="0"/>
                </a:rPr>
                <a:t>('Beryl', 'Archibald’, 20)),</a:t>
              </a:r>
              <a:endParaRPr lang="en-US" altLang="en-US" dirty="0">
                <a:solidFill>
                  <a:srgbClr val="000000"/>
                </a:solidFill>
                <a:latin typeface="Courier New" panose="02070309020205020404" pitchFamily="49" charset="0"/>
              </a:endParaRPr>
            </a:p>
            <a:p>
              <a:pPr eaLnBrk="0" fontAlgn="base" hangingPunct="0">
                <a:spcBef>
                  <a:spcPct val="0"/>
                </a:spcBef>
                <a:spcAft>
                  <a:spcPct val="0"/>
                </a:spcAft>
              </a:pPr>
              <a:r>
                <a:rPr lang="en-US" altLang="en-US" dirty="0">
                  <a:solidFill>
                    <a:srgbClr val="0070C0"/>
                  </a:solidFill>
                  <a:latin typeface="Courier New" panose="02070309020205020404" pitchFamily="49" charset="0"/>
                </a:rPr>
                <a:t>('Archibald', 'Cerys’, 20)),</a:t>
              </a:r>
            </a:p>
            <a:p>
              <a:pPr eaLnBrk="0" fontAlgn="base" hangingPunct="0">
                <a:spcBef>
                  <a:spcPct val="0"/>
                </a:spcBef>
                <a:spcAft>
                  <a:spcPct val="0"/>
                </a:spcAft>
              </a:pPr>
              <a:r>
                <a:rPr lang="en-US" altLang="en-US" dirty="0">
                  <a:solidFill>
                    <a:srgbClr val="0070C0"/>
                  </a:solidFill>
                  <a:latin typeface="Courier New" panose="02070309020205020404" pitchFamily="49" charset="0"/>
                </a:rPr>
                <a:t>('Cerys', 'Archibald’, 20)),</a:t>
              </a:r>
              <a:endParaRPr lang="en-US" altLang="en-US" dirty="0">
                <a:solidFill>
                  <a:srgbClr val="000000"/>
                </a:solidFill>
                <a:latin typeface="Courier New" panose="02070309020205020404" pitchFamily="49" charset="0"/>
              </a:endParaRPr>
            </a:p>
            <a:p>
              <a:pPr eaLnBrk="0" fontAlgn="base" hangingPunct="0">
                <a:spcBef>
                  <a:spcPct val="0"/>
                </a:spcBef>
                <a:spcAft>
                  <a:spcPct val="0"/>
                </a:spcAft>
              </a:pPr>
              <a:r>
                <a:rPr lang="en-US" altLang="en-US" dirty="0">
                  <a:solidFill>
                    <a:srgbClr val="0070C0"/>
                  </a:solidFill>
                  <a:latin typeface="Courier New" panose="02070309020205020404" pitchFamily="49" charset="0"/>
                </a:rPr>
                <a:t>('Beryl', 'Cerys’, 20)),</a:t>
              </a:r>
              <a:endParaRPr lang="en-US" altLang="en-US" dirty="0">
                <a:solidFill>
                  <a:srgbClr val="000000"/>
                </a:solidFill>
                <a:latin typeface="Courier New" panose="02070309020205020404" pitchFamily="49" charset="0"/>
              </a:endParaRPr>
            </a:p>
            <a:p>
              <a:pPr eaLnBrk="0" fontAlgn="base" hangingPunct="0">
                <a:spcBef>
                  <a:spcPct val="0"/>
                </a:spcBef>
                <a:spcAft>
                  <a:spcPct val="0"/>
                </a:spcAft>
              </a:pPr>
              <a:r>
                <a:rPr lang="en-US" altLang="en-US" dirty="0">
                  <a:solidFill>
                    <a:srgbClr val="0070C0"/>
                  </a:solidFill>
                  <a:latin typeface="Courier New" panose="02070309020205020404" pitchFamily="49" charset="0"/>
                </a:rPr>
                <a:t>('Cerys', 'Beryl’, 20))]</a:t>
              </a:r>
              <a:endParaRPr lang="en-US" altLang="en-US" dirty="0">
                <a:solidFill>
                  <a:srgbClr val="000000"/>
                </a:solidFill>
                <a:latin typeface="Courier New" panose="02070309020205020404" pitchFamily="49" charset="0"/>
              </a:endParaRPr>
            </a:p>
          </p:txBody>
        </p:sp>
      </p:grpSp>
      <p:grpSp>
        <p:nvGrpSpPr>
          <p:cNvPr id="17" name="Group 16">
            <a:extLst>
              <a:ext uri="{FF2B5EF4-FFF2-40B4-BE49-F238E27FC236}">
                <a16:creationId xmlns:a16="http://schemas.microsoft.com/office/drawing/2014/main" id="{BC818639-2B41-4856-A335-BE8529F66751}"/>
              </a:ext>
            </a:extLst>
          </p:cNvPr>
          <p:cNvGrpSpPr/>
          <p:nvPr/>
        </p:nvGrpSpPr>
        <p:grpSpPr>
          <a:xfrm>
            <a:off x="3138664" y="3133814"/>
            <a:ext cx="4832430" cy="1807354"/>
            <a:chOff x="3138664" y="3133814"/>
            <a:chExt cx="4832430" cy="1807354"/>
          </a:xfrm>
        </p:grpSpPr>
        <p:pic>
          <p:nvPicPr>
            <p:cNvPr id="10" name="Picture 9" descr="English business man">
              <a:extLst>
                <a:ext uri="{FF2B5EF4-FFF2-40B4-BE49-F238E27FC236}">
                  <a16:creationId xmlns:a16="http://schemas.microsoft.com/office/drawing/2014/main" id="{73E69BEC-FAD6-4441-89A8-D324CD21BC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1476" y="3133814"/>
              <a:ext cx="764721" cy="1801441"/>
            </a:xfrm>
            <a:prstGeom prst="rect">
              <a:avLst/>
            </a:prstGeom>
          </p:spPr>
        </p:pic>
        <p:pic>
          <p:nvPicPr>
            <p:cNvPr id="13" name="Picture 12" descr="Athletic woman communicating">
              <a:extLst>
                <a:ext uri="{FF2B5EF4-FFF2-40B4-BE49-F238E27FC236}">
                  <a16:creationId xmlns:a16="http://schemas.microsoft.com/office/drawing/2014/main" id="{653E7B56-E353-4A9F-9407-60B3308D1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145" y="3139727"/>
              <a:ext cx="487949" cy="1801441"/>
            </a:xfrm>
            <a:prstGeom prst="rect">
              <a:avLst/>
            </a:prstGeom>
          </p:spPr>
        </p:pic>
        <p:sp>
          <p:nvSpPr>
            <p:cNvPr id="7" name="TextBox 6">
              <a:extLst>
                <a:ext uri="{FF2B5EF4-FFF2-40B4-BE49-F238E27FC236}">
                  <a16:creationId xmlns:a16="http://schemas.microsoft.com/office/drawing/2014/main" id="{B4A5D3EE-32DC-4AF6-A8D4-A37FD839B79A}"/>
                </a:ext>
              </a:extLst>
            </p:cNvPr>
            <p:cNvSpPr txBox="1"/>
            <p:nvPr/>
          </p:nvSpPr>
          <p:spPr>
            <a:xfrm>
              <a:off x="3138664" y="3585790"/>
              <a:ext cx="3462812" cy="923330"/>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0070C0"/>
                  </a:solidFill>
                  <a:latin typeface="Courier New" panose="02070309020205020404" pitchFamily="49" charset="0"/>
                </a:rPr>
                <a:t>['</a:t>
              </a:r>
              <a:r>
                <a:rPr lang="en-US" altLang="en-US" dirty="0" err="1">
                  <a:solidFill>
                    <a:srgbClr val="0070C0"/>
                  </a:solidFill>
                  <a:latin typeface="Courier New" panose="02070309020205020404" pitchFamily="49" charset="0"/>
                </a:rPr>
                <a:t>Tariq','Beryl</a:t>
              </a:r>
              <a:r>
                <a:rPr lang="en-US" altLang="en-US" dirty="0">
                  <a:solidFill>
                    <a:srgbClr val="0070C0"/>
                  </a:solidFill>
                  <a:latin typeface="Courier New" panose="02070309020205020404" pitchFamily="49" charset="0"/>
                </a:rPr>
                <a:t>', 0.5),</a:t>
              </a:r>
              <a:r>
                <a:rPr lang="en-US" altLang="en-US" dirty="0">
                  <a:solidFill>
                    <a:srgbClr val="000000"/>
                  </a:solidFill>
                  <a:latin typeface="Courier New" panose="02070309020205020404" pitchFamily="49" charset="0"/>
                </a:rPr>
                <a:t> </a:t>
              </a:r>
            </a:p>
            <a:p>
              <a:pPr eaLnBrk="0" fontAlgn="base" hangingPunct="0">
                <a:spcBef>
                  <a:spcPct val="0"/>
                </a:spcBef>
                <a:spcAft>
                  <a:spcPct val="0"/>
                </a:spcAft>
              </a:pPr>
              <a:r>
                <a:rPr lang="en-US" altLang="en-US" dirty="0">
                  <a:solidFill>
                    <a:srgbClr val="0070C0"/>
                  </a:solidFill>
                  <a:latin typeface="Courier New" panose="02070309020205020404" pitchFamily="49" charset="0"/>
                </a:rPr>
                <a:t>('Beryl', 'Tariq’, 0.1)]</a:t>
              </a:r>
              <a:endParaRPr lang="en-US" altLang="en-US" dirty="0">
                <a:solidFill>
                  <a:srgbClr val="000000"/>
                </a:solidFill>
                <a:latin typeface="Courier New" panose="02070309020205020404" pitchFamily="49" charset="0"/>
              </a:endParaRPr>
            </a:p>
            <a:p>
              <a:endParaRPr lang="en-GB" dirty="0"/>
            </a:p>
          </p:txBody>
        </p:sp>
      </p:grpSp>
    </p:spTree>
    <p:extLst>
      <p:ext uri="{BB962C8B-B14F-4D97-AF65-F5344CB8AC3E}">
        <p14:creationId xmlns:p14="http://schemas.microsoft.com/office/powerpoint/2010/main" val="3860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Populated a network graph with extracted nodes and edges </a:t>
            </a:r>
          </a:p>
        </p:txBody>
      </p:sp>
      <p:grpSp>
        <p:nvGrpSpPr>
          <p:cNvPr id="26" name="Group 25">
            <a:extLst>
              <a:ext uri="{FF2B5EF4-FFF2-40B4-BE49-F238E27FC236}">
                <a16:creationId xmlns:a16="http://schemas.microsoft.com/office/drawing/2014/main" id="{CDC02B4E-AE07-4C12-898D-76AF4B53CDC3}"/>
              </a:ext>
            </a:extLst>
          </p:cNvPr>
          <p:cNvGrpSpPr/>
          <p:nvPr/>
        </p:nvGrpSpPr>
        <p:grpSpPr>
          <a:xfrm>
            <a:off x="3683480" y="2595800"/>
            <a:ext cx="1268776" cy="2171816"/>
            <a:chOff x="7358000" y="4509120"/>
            <a:chExt cx="1268776" cy="2171816"/>
          </a:xfrm>
        </p:grpSpPr>
        <p:pic>
          <p:nvPicPr>
            <p:cNvPr id="10" name="Picture 9" descr="Business woman contemlating">
              <a:extLst>
                <a:ext uri="{FF2B5EF4-FFF2-40B4-BE49-F238E27FC236}">
                  <a16:creationId xmlns:a16="http://schemas.microsoft.com/office/drawing/2014/main" id="{BE9E52D7-0467-4EBE-A204-5A797C900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35" y="4509120"/>
              <a:ext cx="527106" cy="1801441"/>
            </a:xfrm>
            <a:prstGeom prst="rect">
              <a:avLst/>
            </a:prstGeom>
          </p:spPr>
        </p:pic>
        <p:sp>
          <p:nvSpPr>
            <p:cNvPr id="16" name="TextBox 15">
              <a:extLst>
                <a:ext uri="{FF2B5EF4-FFF2-40B4-BE49-F238E27FC236}">
                  <a16:creationId xmlns:a16="http://schemas.microsoft.com/office/drawing/2014/main" id="{93245653-27FD-4CDA-AE4E-C3CA970CC475}"/>
                </a:ext>
              </a:extLst>
            </p:cNvPr>
            <p:cNvSpPr txBox="1"/>
            <p:nvPr/>
          </p:nvSpPr>
          <p:spPr>
            <a:xfrm>
              <a:off x="7358000" y="6311604"/>
              <a:ext cx="1268776" cy="369332"/>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0070C0"/>
                  </a:solidFill>
                  <a:latin typeface="Courier New" panose="02070309020205020404" pitchFamily="49" charset="0"/>
                </a:rPr>
                <a:t>'Cerys'</a:t>
              </a:r>
              <a:endParaRPr lang="en-US" altLang="en-US" dirty="0">
                <a:solidFill>
                  <a:srgbClr val="000000"/>
                </a:solidFill>
                <a:latin typeface="Courier New" panose="02070309020205020404" pitchFamily="49" charset="0"/>
              </a:endParaRPr>
            </a:p>
          </p:txBody>
        </p:sp>
      </p:grpSp>
      <p:grpSp>
        <p:nvGrpSpPr>
          <p:cNvPr id="21" name="Group 20">
            <a:extLst>
              <a:ext uri="{FF2B5EF4-FFF2-40B4-BE49-F238E27FC236}">
                <a16:creationId xmlns:a16="http://schemas.microsoft.com/office/drawing/2014/main" id="{50DA7D16-1B37-40F8-A705-6BCE9AD9C0B1}"/>
              </a:ext>
            </a:extLst>
          </p:cNvPr>
          <p:cNvGrpSpPr/>
          <p:nvPr/>
        </p:nvGrpSpPr>
        <p:grpSpPr>
          <a:xfrm>
            <a:off x="5674910" y="1124744"/>
            <a:ext cx="1861250" cy="2160242"/>
            <a:chOff x="3287688" y="1506552"/>
            <a:chExt cx="1861250" cy="2160242"/>
          </a:xfrm>
        </p:grpSpPr>
        <p:pic>
          <p:nvPicPr>
            <p:cNvPr id="12" name="Picture 11" descr="Young business man">
              <a:extLst>
                <a:ext uri="{FF2B5EF4-FFF2-40B4-BE49-F238E27FC236}">
                  <a16:creationId xmlns:a16="http://schemas.microsoft.com/office/drawing/2014/main" id="{AE2B0CE4-0B39-4F93-8D91-AED9C45A4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694" y="1506552"/>
              <a:ext cx="587426" cy="1801441"/>
            </a:xfrm>
            <a:prstGeom prst="rect">
              <a:avLst/>
            </a:prstGeom>
          </p:spPr>
        </p:pic>
        <p:sp>
          <p:nvSpPr>
            <p:cNvPr id="5" name="TextBox 4">
              <a:extLst>
                <a:ext uri="{FF2B5EF4-FFF2-40B4-BE49-F238E27FC236}">
                  <a16:creationId xmlns:a16="http://schemas.microsoft.com/office/drawing/2014/main" id="{9CA5A00B-C0D9-439E-929F-4E988FB784F8}"/>
                </a:ext>
              </a:extLst>
            </p:cNvPr>
            <p:cNvSpPr txBox="1"/>
            <p:nvPr/>
          </p:nvSpPr>
          <p:spPr>
            <a:xfrm>
              <a:off x="3287688" y="3297462"/>
              <a:ext cx="1861250" cy="369332"/>
            </a:xfrm>
            <a:prstGeom prst="rect">
              <a:avLst/>
            </a:prstGeom>
            <a:noFill/>
          </p:spPr>
          <p:txBody>
            <a:bodyPr wrap="square" rtlCol="0">
              <a:spAutoFit/>
            </a:bodyPr>
            <a:lstStyle/>
            <a:p>
              <a:r>
                <a:rPr lang="en-US" altLang="en-US" dirty="0">
                  <a:solidFill>
                    <a:srgbClr val="0070C0"/>
                  </a:solidFill>
                  <a:latin typeface="Courier New" panose="02070309020205020404" pitchFamily="49" charset="0"/>
                </a:rPr>
                <a:t>'Archibald’</a:t>
              </a:r>
              <a:endParaRPr lang="en-GB" dirty="0"/>
            </a:p>
          </p:txBody>
        </p:sp>
      </p:grpSp>
      <p:grpSp>
        <p:nvGrpSpPr>
          <p:cNvPr id="23" name="Group 22">
            <a:extLst>
              <a:ext uri="{FF2B5EF4-FFF2-40B4-BE49-F238E27FC236}">
                <a16:creationId xmlns:a16="http://schemas.microsoft.com/office/drawing/2014/main" id="{0A96C6B1-9ED3-4689-9A84-33E15003BD8A}"/>
              </a:ext>
            </a:extLst>
          </p:cNvPr>
          <p:cNvGrpSpPr/>
          <p:nvPr/>
        </p:nvGrpSpPr>
        <p:grpSpPr>
          <a:xfrm>
            <a:off x="8332744" y="2623843"/>
            <a:ext cx="1368152" cy="2115731"/>
            <a:chOff x="7392144" y="1448159"/>
            <a:chExt cx="1368152" cy="2115731"/>
          </a:xfrm>
        </p:grpSpPr>
        <p:pic>
          <p:nvPicPr>
            <p:cNvPr id="7" name="Picture 6" descr="Athletic woman communicating">
              <a:extLst>
                <a:ext uri="{FF2B5EF4-FFF2-40B4-BE49-F238E27FC236}">
                  <a16:creationId xmlns:a16="http://schemas.microsoft.com/office/drawing/2014/main" id="{840DF4C6-4566-4352-8FF7-FB2BA20A4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8579" y="1448159"/>
              <a:ext cx="487949" cy="1801441"/>
            </a:xfrm>
            <a:prstGeom prst="rect">
              <a:avLst/>
            </a:prstGeom>
          </p:spPr>
        </p:pic>
        <p:sp>
          <p:nvSpPr>
            <p:cNvPr id="22" name="TextBox 21">
              <a:extLst>
                <a:ext uri="{FF2B5EF4-FFF2-40B4-BE49-F238E27FC236}">
                  <a16:creationId xmlns:a16="http://schemas.microsoft.com/office/drawing/2014/main" id="{9B449192-735B-46EC-B05C-CBBA101F07D0}"/>
                </a:ext>
              </a:extLst>
            </p:cNvPr>
            <p:cNvSpPr txBox="1"/>
            <p:nvPr/>
          </p:nvSpPr>
          <p:spPr>
            <a:xfrm>
              <a:off x="7392144" y="3194558"/>
              <a:ext cx="1368152" cy="369332"/>
            </a:xfrm>
            <a:prstGeom prst="rect">
              <a:avLst/>
            </a:prstGeom>
            <a:noFill/>
          </p:spPr>
          <p:txBody>
            <a:bodyPr wrap="square" rtlCol="0">
              <a:spAutoFit/>
            </a:bodyPr>
            <a:lstStyle/>
            <a:p>
              <a:r>
                <a:rPr lang="en-US" altLang="en-US" dirty="0">
                  <a:solidFill>
                    <a:srgbClr val="0070C0"/>
                  </a:solidFill>
                  <a:latin typeface="Courier New" panose="02070309020205020404" pitchFamily="49" charset="0"/>
                </a:rPr>
                <a:t>'Beryl'</a:t>
              </a:r>
              <a:endParaRPr lang="en-GB" dirty="0"/>
            </a:p>
          </p:txBody>
        </p:sp>
      </p:grpSp>
      <p:grpSp>
        <p:nvGrpSpPr>
          <p:cNvPr id="25" name="Group 24">
            <a:extLst>
              <a:ext uri="{FF2B5EF4-FFF2-40B4-BE49-F238E27FC236}">
                <a16:creationId xmlns:a16="http://schemas.microsoft.com/office/drawing/2014/main" id="{19D7FAA0-BDF9-4396-87F3-FBD6C8A9820B}"/>
              </a:ext>
            </a:extLst>
          </p:cNvPr>
          <p:cNvGrpSpPr/>
          <p:nvPr/>
        </p:nvGrpSpPr>
        <p:grpSpPr>
          <a:xfrm>
            <a:off x="5998946" y="4491927"/>
            <a:ext cx="1213178" cy="2366073"/>
            <a:chOff x="3730694" y="4313820"/>
            <a:chExt cx="1213178" cy="2366073"/>
          </a:xfrm>
        </p:grpSpPr>
        <p:pic>
          <p:nvPicPr>
            <p:cNvPr id="11" name="Picture 10" descr="English business man">
              <a:extLst>
                <a:ext uri="{FF2B5EF4-FFF2-40B4-BE49-F238E27FC236}">
                  <a16:creationId xmlns:a16="http://schemas.microsoft.com/office/drawing/2014/main" id="{64FE219F-A0CA-4F6E-9D49-0F1C796CFE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5760" y="4313820"/>
              <a:ext cx="764721" cy="1801441"/>
            </a:xfrm>
            <a:prstGeom prst="rect">
              <a:avLst/>
            </a:prstGeom>
          </p:spPr>
        </p:pic>
        <p:sp>
          <p:nvSpPr>
            <p:cNvPr id="24" name="TextBox 23">
              <a:extLst>
                <a:ext uri="{FF2B5EF4-FFF2-40B4-BE49-F238E27FC236}">
                  <a16:creationId xmlns:a16="http://schemas.microsoft.com/office/drawing/2014/main" id="{678A1589-A82F-4824-9D4D-A1442C2FB3C8}"/>
                </a:ext>
              </a:extLst>
            </p:cNvPr>
            <p:cNvSpPr txBox="1"/>
            <p:nvPr/>
          </p:nvSpPr>
          <p:spPr>
            <a:xfrm>
              <a:off x="3730694" y="6310561"/>
              <a:ext cx="1213178" cy="369332"/>
            </a:xfrm>
            <a:prstGeom prst="rect">
              <a:avLst/>
            </a:prstGeom>
            <a:noFill/>
          </p:spPr>
          <p:txBody>
            <a:bodyPr wrap="square" rtlCol="0">
              <a:spAutoFit/>
            </a:bodyPr>
            <a:lstStyle/>
            <a:p>
              <a:r>
                <a:rPr lang="en-US" altLang="en-US" dirty="0">
                  <a:solidFill>
                    <a:srgbClr val="0070C0"/>
                  </a:solidFill>
                  <a:latin typeface="Courier New" panose="02070309020205020404" pitchFamily="49" charset="0"/>
                </a:rPr>
                <a:t>'Tariq'</a:t>
              </a:r>
              <a:endParaRPr lang="en-GB" dirty="0"/>
            </a:p>
          </p:txBody>
        </p:sp>
      </p:grpSp>
      <p:sp>
        <p:nvSpPr>
          <p:cNvPr id="27" name="Arrow: Left-Right 26">
            <a:extLst>
              <a:ext uri="{FF2B5EF4-FFF2-40B4-BE49-F238E27FC236}">
                <a16:creationId xmlns:a16="http://schemas.microsoft.com/office/drawing/2014/main" id="{5104C595-F044-435A-9F76-A30CD6662858}"/>
              </a:ext>
            </a:extLst>
          </p:cNvPr>
          <p:cNvSpPr/>
          <p:nvPr/>
        </p:nvSpPr>
        <p:spPr>
          <a:xfrm rot="2433161">
            <a:off x="7319170" y="2771556"/>
            <a:ext cx="1008112" cy="3693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Left-Right 27">
            <a:extLst>
              <a:ext uri="{FF2B5EF4-FFF2-40B4-BE49-F238E27FC236}">
                <a16:creationId xmlns:a16="http://schemas.microsoft.com/office/drawing/2014/main" id="{8F846DB8-8B5D-4046-B441-7A51CA4B758B}"/>
              </a:ext>
            </a:extLst>
          </p:cNvPr>
          <p:cNvSpPr/>
          <p:nvPr/>
        </p:nvSpPr>
        <p:spPr>
          <a:xfrm rot="19208534">
            <a:off x="7319170" y="5001881"/>
            <a:ext cx="1008112" cy="3693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Left-Right 28">
            <a:extLst>
              <a:ext uri="{FF2B5EF4-FFF2-40B4-BE49-F238E27FC236}">
                <a16:creationId xmlns:a16="http://schemas.microsoft.com/office/drawing/2014/main" id="{68157EF5-EA3C-416E-B88C-891706027537}"/>
              </a:ext>
            </a:extLst>
          </p:cNvPr>
          <p:cNvSpPr/>
          <p:nvPr/>
        </p:nvSpPr>
        <p:spPr>
          <a:xfrm rot="18570014">
            <a:off x="4758913" y="2809938"/>
            <a:ext cx="1008112" cy="3693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Left-Right 29">
            <a:extLst>
              <a:ext uri="{FF2B5EF4-FFF2-40B4-BE49-F238E27FC236}">
                <a16:creationId xmlns:a16="http://schemas.microsoft.com/office/drawing/2014/main" id="{F9932D82-00F6-4089-8464-572726F68514}"/>
              </a:ext>
            </a:extLst>
          </p:cNvPr>
          <p:cNvSpPr/>
          <p:nvPr/>
        </p:nvSpPr>
        <p:spPr>
          <a:xfrm>
            <a:off x="6101479" y="3497042"/>
            <a:ext cx="1008112" cy="3693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1" name="TextBox 30">
            <a:extLst>
              <a:ext uri="{FF2B5EF4-FFF2-40B4-BE49-F238E27FC236}">
                <a16:creationId xmlns:a16="http://schemas.microsoft.com/office/drawing/2014/main" id="{62BD2A7C-4954-4194-832D-3D4499594B0B}"/>
              </a:ext>
            </a:extLst>
          </p:cNvPr>
          <p:cNvSpPr txBox="1"/>
          <p:nvPr/>
        </p:nvSpPr>
        <p:spPr>
          <a:xfrm>
            <a:off x="623392" y="1844824"/>
            <a:ext cx="1910865" cy="646331"/>
          </a:xfrm>
          <a:prstGeom prst="rect">
            <a:avLst/>
          </a:prstGeom>
          <a:noFill/>
        </p:spPr>
        <p:txBody>
          <a:bodyPr wrap="square" rtlCol="0">
            <a:spAutoFit/>
          </a:bodyPr>
          <a:lstStyle/>
          <a:p>
            <a:r>
              <a:rPr lang="en-GB" dirty="0"/>
              <a:t>Undirected</a:t>
            </a:r>
          </a:p>
          <a:p>
            <a:r>
              <a:rPr lang="en-GB" dirty="0"/>
              <a:t>Unweighted</a:t>
            </a:r>
          </a:p>
        </p:txBody>
      </p:sp>
    </p:spTree>
    <p:extLst>
      <p:ext uri="{BB962C8B-B14F-4D97-AF65-F5344CB8AC3E}">
        <p14:creationId xmlns:p14="http://schemas.microsoft.com/office/powerpoint/2010/main" val="72064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Populated a network graph with extracted nodes and edges </a:t>
            </a:r>
          </a:p>
        </p:txBody>
      </p:sp>
      <p:grpSp>
        <p:nvGrpSpPr>
          <p:cNvPr id="26" name="Group 25">
            <a:extLst>
              <a:ext uri="{FF2B5EF4-FFF2-40B4-BE49-F238E27FC236}">
                <a16:creationId xmlns:a16="http://schemas.microsoft.com/office/drawing/2014/main" id="{CDC02B4E-AE07-4C12-898D-76AF4B53CDC3}"/>
              </a:ext>
            </a:extLst>
          </p:cNvPr>
          <p:cNvGrpSpPr/>
          <p:nvPr/>
        </p:nvGrpSpPr>
        <p:grpSpPr>
          <a:xfrm>
            <a:off x="3683480" y="2595800"/>
            <a:ext cx="1268776" cy="2171816"/>
            <a:chOff x="7358000" y="4509120"/>
            <a:chExt cx="1268776" cy="2171816"/>
          </a:xfrm>
        </p:grpSpPr>
        <p:pic>
          <p:nvPicPr>
            <p:cNvPr id="10" name="Picture 9" descr="Business woman contemlating">
              <a:extLst>
                <a:ext uri="{FF2B5EF4-FFF2-40B4-BE49-F238E27FC236}">
                  <a16:creationId xmlns:a16="http://schemas.microsoft.com/office/drawing/2014/main" id="{BE9E52D7-0467-4EBE-A204-5A797C900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35" y="4509120"/>
              <a:ext cx="527106" cy="1801441"/>
            </a:xfrm>
            <a:prstGeom prst="rect">
              <a:avLst/>
            </a:prstGeom>
          </p:spPr>
        </p:pic>
        <p:sp>
          <p:nvSpPr>
            <p:cNvPr id="16" name="TextBox 15">
              <a:extLst>
                <a:ext uri="{FF2B5EF4-FFF2-40B4-BE49-F238E27FC236}">
                  <a16:creationId xmlns:a16="http://schemas.microsoft.com/office/drawing/2014/main" id="{93245653-27FD-4CDA-AE4E-C3CA970CC475}"/>
                </a:ext>
              </a:extLst>
            </p:cNvPr>
            <p:cNvSpPr txBox="1"/>
            <p:nvPr/>
          </p:nvSpPr>
          <p:spPr>
            <a:xfrm>
              <a:off x="7358000" y="6311604"/>
              <a:ext cx="1268776" cy="369332"/>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0070C0"/>
                  </a:solidFill>
                  <a:latin typeface="Courier New" panose="02070309020205020404" pitchFamily="49" charset="0"/>
                </a:rPr>
                <a:t>'Cerys'</a:t>
              </a:r>
              <a:endParaRPr lang="en-US" altLang="en-US" dirty="0">
                <a:solidFill>
                  <a:srgbClr val="000000"/>
                </a:solidFill>
                <a:latin typeface="Courier New" panose="02070309020205020404" pitchFamily="49" charset="0"/>
              </a:endParaRPr>
            </a:p>
          </p:txBody>
        </p:sp>
      </p:grpSp>
      <p:grpSp>
        <p:nvGrpSpPr>
          <p:cNvPr id="21" name="Group 20">
            <a:extLst>
              <a:ext uri="{FF2B5EF4-FFF2-40B4-BE49-F238E27FC236}">
                <a16:creationId xmlns:a16="http://schemas.microsoft.com/office/drawing/2014/main" id="{50DA7D16-1B37-40F8-A705-6BCE9AD9C0B1}"/>
              </a:ext>
            </a:extLst>
          </p:cNvPr>
          <p:cNvGrpSpPr/>
          <p:nvPr/>
        </p:nvGrpSpPr>
        <p:grpSpPr>
          <a:xfrm>
            <a:off x="5674910" y="1124744"/>
            <a:ext cx="1861250" cy="2160242"/>
            <a:chOff x="3287688" y="1506552"/>
            <a:chExt cx="1861250" cy="2160242"/>
          </a:xfrm>
        </p:grpSpPr>
        <p:pic>
          <p:nvPicPr>
            <p:cNvPr id="12" name="Picture 11" descr="Young business man">
              <a:extLst>
                <a:ext uri="{FF2B5EF4-FFF2-40B4-BE49-F238E27FC236}">
                  <a16:creationId xmlns:a16="http://schemas.microsoft.com/office/drawing/2014/main" id="{AE2B0CE4-0B39-4F93-8D91-AED9C45A4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694" y="1506552"/>
              <a:ext cx="587426" cy="1801441"/>
            </a:xfrm>
            <a:prstGeom prst="rect">
              <a:avLst/>
            </a:prstGeom>
          </p:spPr>
        </p:pic>
        <p:sp>
          <p:nvSpPr>
            <p:cNvPr id="5" name="TextBox 4">
              <a:extLst>
                <a:ext uri="{FF2B5EF4-FFF2-40B4-BE49-F238E27FC236}">
                  <a16:creationId xmlns:a16="http://schemas.microsoft.com/office/drawing/2014/main" id="{9CA5A00B-C0D9-439E-929F-4E988FB784F8}"/>
                </a:ext>
              </a:extLst>
            </p:cNvPr>
            <p:cNvSpPr txBox="1"/>
            <p:nvPr/>
          </p:nvSpPr>
          <p:spPr>
            <a:xfrm>
              <a:off x="3287688" y="3297462"/>
              <a:ext cx="1861250" cy="369332"/>
            </a:xfrm>
            <a:prstGeom prst="rect">
              <a:avLst/>
            </a:prstGeom>
            <a:noFill/>
          </p:spPr>
          <p:txBody>
            <a:bodyPr wrap="square" rtlCol="0">
              <a:spAutoFit/>
            </a:bodyPr>
            <a:lstStyle/>
            <a:p>
              <a:r>
                <a:rPr lang="en-US" altLang="en-US" dirty="0">
                  <a:solidFill>
                    <a:srgbClr val="0070C0"/>
                  </a:solidFill>
                  <a:latin typeface="Courier New" panose="02070309020205020404" pitchFamily="49" charset="0"/>
                </a:rPr>
                <a:t>'Archibald’</a:t>
              </a:r>
              <a:endParaRPr lang="en-GB" dirty="0"/>
            </a:p>
          </p:txBody>
        </p:sp>
      </p:grpSp>
      <p:grpSp>
        <p:nvGrpSpPr>
          <p:cNvPr id="23" name="Group 22">
            <a:extLst>
              <a:ext uri="{FF2B5EF4-FFF2-40B4-BE49-F238E27FC236}">
                <a16:creationId xmlns:a16="http://schemas.microsoft.com/office/drawing/2014/main" id="{0A96C6B1-9ED3-4689-9A84-33E15003BD8A}"/>
              </a:ext>
            </a:extLst>
          </p:cNvPr>
          <p:cNvGrpSpPr/>
          <p:nvPr/>
        </p:nvGrpSpPr>
        <p:grpSpPr>
          <a:xfrm>
            <a:off x="8332744" y="2623843"/>
            <a:ext cx="1368152" cy="2115731"/>
            <a:chOff x="7392144" y="1448159"/>
            <a:chExt cx="1368152" cy="2115731"/>
          </a:xfrm>
        </p:grpSpPr>
        <p:pic>
          <p:nvPicPr>
            <p:cNvPr id="7" name="Picture 6" descr="Athletic woman communicating">
              <a:extLst>
                <a:ext uri="{FF2B5EF4-FFF2-40B4-BE49-F238E27FC236}">
                  <a16:creationId xmlns:a16="http://schemas.microsoft.com/office/drawing/2014/main" id="{840DF4C6-4566-4352-8FF7-FB2BA20A4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8579" y="1448159"/>
              <a:ext cx="487949" cy="1801441"/>
            </a:xfrm>
            <a:prstGeom prst="rect">
              <a:avLst/>
            </a:prstGeom>
          </p:spPr>
        </p:pic>
        <p:sp>
          <p:nvSpPr>
            <p:cNvPr id="22" name="TextBox 21">
              <a:extLst>
                <a:ext uri="{FF2B5EF4-FFF2-40B4-BE49-F238E27FC236}">
                  <a16:creationId xmlns:a16="http://schemas.microsoft.com/office/drawing/2014/main" id="{9B449192-735B-46EC-B05C-CBBA101F07D0}"/>
                </a:ext>
              </a:extLst>
            </p:cNvPr>
            <p:cNvSpPr txBox="1"/>
            <p:nvPr/>
          </p:nvSpPr>
          <p:spPr>
            <a:xfrm>
              <a:off x="7392144" y="3194558"/>
              <a:ext cx="1368152" cy="369332"/>
            </a:xfrm>
            <a:prstGeom prst="rect">
              <a:avLst/>
            </a:prstGeom>
            <a:noFill/>
          </p:spPr>
          <p:txBody>
            <a:bodyPr wrap="square" rtlCol="0">
              <a:spAutoFit/>
            </a:bodyPr>
            <a:lstStyle/>
            <a:p>
              <a:r>
                <a:rPr lang="en-US" altLang="en-US" dirty="0">
                  <a:solidFill>
                    <a:srgbClr val="0070C0"/>
                  </a:solidFill>
                  <a:latin typeface="Courier New" panose="02070309020205020404" pitchFamily="49" charset="0"/>
                </a:rPr>
                <a:t>'Beryl'</a:t>
              </a:r>
              <a:endParaRPr lang="en-GB" dirty="0"/>
            </a:p>
          </p:txBody>
        </p:sp>
      </p:grpSp>
      <p:grpSp>
        <p:nvGrpSpPr>
          <p:cNvPr id="25" name="Group 24">
            <a:extLst>
              <a:ext uri="{FF2B5EF4-FFF2-40B4-BE49-F238E27FC236}">
                <a16:creationId xmlns:a16="http://schemas.microsoft.com/office/drawing/2014/main" id="{19D7FAA0-BDF9-4396-87F3-FBD6C8A9820B}"/>
              </a:ext>
            </a:extLst>
          </p:cNvPr>
          <p:cNvGrpSpPr/>
          <p:nvPr/>
        </p:nvGrpSpPr>
        <p:grpSpPr>
          <a:xfrm>
            <a:off x="5998946" y="4491927"/>
            <a:ext cx="1213178" cy="2366073"/>
            <a:chOff x="3730694" y="4313820"/>
            <a:chExt cx="1213178" cy="2366073"/>
          </a:xfrm>
        </p:grpSpPr>
        <p:pic>
          <p:nvPicPr>
            <p:cNvPr id="11" name="Picture 10" descr="English business man">
              <a:extLst>
                <a:ext uri="{FF2B5EF4-FFF2-40B4-BE49-F238E27FC236}">
                  <a16:creationId xmlns:a16="http://schemas.microsoft.com/office/drawing/2014/main" id="{64FE219F-A0CA-4F6E-9D49-0F1C796CFE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5760" y="4313820"/>
              <a:ext cx="764721" cy="1801441"/>
            </a:xfrm>
            <a:prstGeom prst="rect">
              <a:avLst/>
            </a:prstGeom>
          </p:spPr>
        </p:pic>
        <p:sp>
          <p:nvSpPr>
            <p:cNvPr id="24" name="TextBox 23">
              <a:extLst>
                <a:ext uri="{FF2B5EF4-FFF2-40B4-BE49-F238E27FC236}">
                  <a16:creationId xmlns:a16="http://schemas.microsoft.com/office/drawing/2014/main" id="{678A1589-A82F-4824-9D4D-A1442C2FB3C8}"/>
                </a:ext>
              </a:extLst>
            </p:cNvPr>
            <p:cNvSpPr txBox="1"/>
            <p:nvPr/>
          </p:nvSpPr>
          <p:spPr>
            <a:xfrm>
              <a:off x="3730694" y="6310561"/>
              <a:ext cx="1213178" cy="369332"/>
            </a:xfrm>
            <a:prstGeom prst="rect">
              <a:avLst/>
            </a:prstGeom>
            <a:noFill/>
          </p:spPr>
          <p:txBody>
            <a:bodyPr wrap="square" rtlCol="0">
              <a:spAutoFit/>
            </a:bodyPr>
            <a:lstStyle/>
            <a:p>
              <a:r>
                <a:rPr lang="en-US" altLang="en-US" dirty="0">
                  <a:solidFill>
                    <a:srgbClr val="0070C0"/>
                  </a:solidFill>
                  <a:latin typeface="Courier New" panose="02070309020205020404" pitchFamily="49" charset="0"/>
                </a:rPr>
                <a:t>'Tariq'</a:t>
              </a:r>
              <a:endParaRPr lang="en-GB" dirty="0"/>
            </a:p>
          </p:txBody>
        </p:sp>
      </p:grpSp>
      <p:sp>
        <p:nvSpPr>
          <p:cNvPr id="31" name="TextBox 30">
            <a:extLst>
              <a:ext uri="{FF2B5EF4-FFF2-40B4-BE49-F238E27FC236}">
                <a16:creationId xmlns:a16="http://schemas.microsoft.com/office/drawing/2014/main" id="{62BD2A7C-4954-4194-832D-3D4499594B0B}"/>
              </a:ext>
            </a:extLst>
          </p:cNvPr>
          <p:cNvSpPr txBox="1"/>
          <p:nvPr/>
        </p:nvSpPr>
        <p:spPr>
          <a:xfrm>
            <a:off x="623392" y="1844824"/>
            <a:ext cx="1910865" cy="646331"/>
          </a:xfrm>
          <a:prstGeom prst="rect">
            <a:avLst/>
          </a:prstGeom>
          <a:noFill/>
        </p:spPr>
        <p:txBody>
          <a:bodyPr wrap="square" rtlCol="0">
            <a:spAutoFit/>
          </a:bodyPr>
          <a:lstStyle/>
          <a:p>
            <a:r>
              <a:rPr lang="en-GB" dirty="0"/>
              <a:t>Directed</a:t>
            </a:r>
          </a:p>
          <a:p>
            <a:r>
              <a:rPr lang="en-GB" dirty="0"/>
              <a:t>Weighted</a:t>
            </a:r>
          </a:p>
        </p:txBody>
      </p:sp>
      <p:sp>
        <p:nvSpPr>
          <p:cNvPr id="2" name="Arrow: Left 1">
            <a:extLst>
              <a:ext uri="{FF2B5EF4-FFF2-40B4-BE49-F238E27FC236}">
                <a16:creationId xmlns:a16="http://schemas.microsoft.com/office/drawing/2014/main" id="{0A443B14-AEDE-4DC1-8C0C-737897AE630B}"/>
              </a:ext>
            </a:extLst>
          </p:cNvPr>
          <p:cNvSpPr/>
          <p:nvPr/>
        </p:nvSpPr>
        <p:spPr>
          <a:xfrm rot="9032994">
            <a:off x="4837609" y="2480283"/>
            <a:ext cx="1056948" cy="2862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Left 31">
            <a:extLst>
              <a:ext uri="{FF2B5EF4-FFF2-40B4-BE49-F238E27FC236}">
                <a16:creationId xmlns:a16="http://schemas.microsoft.com/office/drawing/2014/main" id="{8FA7380D-6577-44F1-A92D-EE7035DFDFC9}"/>
              </a:ext>
            </a:extLst>
          </p:cNvPr>
          <p:cNvSpPr/>
          <p:nvPr/>
        </p:nvSpPr>
        <p:spPr>
          <a:xfrm rot="19823031">
            <a:off x="4729535" y="2756273"/>
            <a:ext cx="1056948" cy="2862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p:txBody>
      </p:sp>
      <p:sp>
        <p:nvSpPr>
          <p:cNvPr id="33" name="Arrow: Left 32">
            <a:extLst>
              <a:ext uri="{FF2B5EF4-FFF2-40B4-BE49-F238E27FC236}">
                <a16:creationId xmlns:a16="http://schemas.microsoft.com/office/drawing/2014/main" id="{33F6D911-48C3-4575-B53D-6A6C65AF6DB1}"/>
              </a:ext>
            </a:extLst>
          </p:cNvPr>
          <p:cNvSpPr/>
          <p:nvPr/>
        </p:nvSpPr>
        <p:spPr>
          <a:xfrm rot="12856692">
            <a:off x="7347495" y="2469779"/>
            <a:ext cx="1056948" cy="5667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Left 36">
            <a:extLst>
              <a:ext uri="{FF2B5EF4-FFF2-40B4-BE49-F238E27FC236}">
                <a16:creationId xmlns:a16="http://schemas.microsoft.com/office/drawing/2014/main" id="{38083900-B6D0-43C6-AFE1-09625942755F}"/>
              </a:ext>
            </a:extLst>
          </p:cNvPr>
          <p:cNvSpPr/>
          <p:nvPr/>
        </p:nvSpPr>
        <p:spPr>
          <a:xfrm rot="9032994">
            <a:off x="7222700" y="4757689"/>
            <a:ext cx="1056948" cy="1743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Left 37">
            <a:extLst>
              <a:ext uri="{FF2B5EF4-FFF2-40B4-BE49-F238E27FC236}">
                <a16:creationId xmlns:a16="http://schemas.microsoft.com/office/drawing/2014/main" id="{380ACA8E-00CC-4233-B1A7-A547873F5664}"/>
              </a:ext>
            </a:extLst>
          </p:cNvPr>
          <p:cNvSpPr/>
          <p:nvPr/>
        </p:nvSpPr>
        <p:spPr>
          <a:xfrm rot="19823031">
            <a:off x="7063378" y="5004973"/>
            <a:ext cx="1056948" cy="114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p:txBody>
      </p:sp>
      <p:sp>
        <p:nvSpPr>
          <p:cNvPr id="39" name="Arrow: Left 38">
            <a:extLst>
              <a:ext uri="{FF2B5EF4-FFF2-40B4-BE49-F238E27FC236}">
                <a16:creationId xmlns:a16="http://schemas.microsoft.com/office/drawing/2014/main" id="{E3D479A4-0D6F-4115-BB6A-756BBA61A587}"/>
              </a:ext>
            </a:extLst>
          </p:cNvPr>
          <p:cNvSpPr/>
          <p:nvPr/>
        </p:nvSpPr>
        <p:spPr>
          <a:xfrm rot="2104751">
            <a:off x="6810947" y="2529115"/>
            <a:ext cx="1056948" cy="5667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Arrow: Left 39">
            <a:extLst>
              <a:ext uri="{FF2B5EF4-FFF2-40B4-BE49-F238E27FC236}">
                <a16:creationId xmlns:a16="http://schemas.microsoft.com/office/drawing/2014/main" id="{3B2B7389-6B9F-418F-B7FB-00F202CEEA87}"/>
              </a:ext>
            </a:extLst>
          </p:cNvPr>
          <p:cNvSpPr/>
          <p:nvPr/>
        </p:nvSpPr>
        <p:spPr>
          <a:xfrm rot="10800000">
            <a:off x="6325266" y="3611905"/>
            <a:ext cx="1056948" cy="2862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Arrow: Left 40">
            <a:extLst>
              <a:ext uri="{FF2B5EF4-FFF2-40B4-BE49-F238E27FC236}">
                <a16:creationId xmlns:a16="http://schemas.microsoft.com/office/drawing/2014/main" id="{2AE47990-CF95-4BBB-B607-BBE540081829}"/>
              </a:ext>
            </a:extLst>
          </p:cNvPr>
          <p:cNvSpPr/>
          <p:nvPr/>
        </p:nvSpPr>
        <p:spPr>
          <a:xfrm rot="21590037">
            <a:off x="6096413" y="3861305"/>
            <a:ext cx="1056948" cy="2862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p:txBody>
      </p:sp>
    </p:spTree>
    <p:extLst>
      <p:ext uri="{BB962C8B-B14F-4D97-AF65-F5344CB8AC3E}">
        <p14:creationId xmlns:p14="http://schemas.microsoft.com/office/powerpoint/2010/main" val="301041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Undirected, unweighted, circular layout</a:t>
            </a:r>
            <a:endParaRPr lang="en-US" dirty="0"/>
          </a:p>
        </p:txBody>
      </p:sp>
      <p:sp>
        <p:nvSpPr>
          <p:cNvPr id="9" name="Content Placeholder 8"/>
          <p:cNvSpPr>
            <a:spLocks noGrp="1"/>
          </p:cNvSpPr>
          <p:nvPr>
            <p:ph idx="1"/>
          </p:nvPr>
        </p:nvSpPr>
        <p:spPr/>
        <p:txBody>
          <a:bodyPr>
            <a:normAutofit/>
          </a:bodyPr>
          <a:lstStyle/>
          <a:p>
            <a:pPr marL="0" indent="0">
              <a:buNone/>
            </a:pPr>
            <a:endParaRPr lang="en-GB" sz="2000" dirty="0"/>
          </a:p>
          <a:p>
            <a:endParaRPr lang="en-GB" sz="2000" dirty="0"/>
          </a:p>
        </p:txBody>
      </p:sp>
      <p:pic>
        <p:nvPicPr>
          <p:cNvPr id="3074" name="Picture 2">
            <a:extLst>
              <a:ext uri="{FF2B5EF4-FFF2-40B4-BE49-F238E27FC236}">
                <a16:creationId xmlns:a16="http://schemas.microsoft.com/office/drawing/2014/main" id="{E6505BA5-81DE-4828-958F-F2C5FD7BF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2" y="1124744"/>
            <a:ext cx="10081120"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47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4" y="518147"/>
            <a:ext cx="7272808" cy="2420888"/>
          </a:xfrm>
        </p:spPr>
        <p:txBody>
          <a:bodyPr>
            <a:normAutofit/>
          </a:bodyPr>
          <a:lstStyle/>
          <a:p>
            <a:r>
              <a:rPr lang="en-GB" sz="3500" dirty="0">
                <a:latin typeface="+mn-lt"/>
                <a:cs typeface="Arial" panose="020B0604020202020204" pitchFamily="34" charset="0"/>
              </a:rPr>
              <a:t>Can you hear us?</a:t>
            </a:r>
          </a:p>
        </p:txBody>
      </p:sp>
      <p:sp>
        <p:nvSpPr>
          <p:cNvPr id="5" name="Content Placeholder 2"/>
          <p:cNvSpPr>
            <a:spLocks noGrp="1"/>
          </p:cNvSpPr>
          <p:nvPr>
            <p:ph idx="1"/>
          </p:nvPr>
        </p:nvSpPr>
        <p:spPr>
          <a:xfrm>
            <a:off x="0" y="2033203"/>
            <a:ext cx="8784236" cy="4112764"/>
          </a:xfrm>
        </p:spPr>
        <p:txBody>
          <a:bodyPr>
            <a:normAutofit/>
          </a:bodyPr>
          <a:lstStyle/>
          <a:p>
            <a:pPr marL="0" indent="0">
              <a:lnSpc>
                <a:spcPct val="150000"/>
              </a:lnSpc>
              <a:buNone/>
            </a:pPr>
            <a:r>
              <a:rPr lang="en-GB" sz="2800" dirty="0">
                <a:latin typeface="+mn-lt"/>
                <a:cs typeface="Arial" panose="020B0604020202020204" pitchFamily="34" charset="0"/>
              </a:rPr>
              <a:t>If not:</a:t>
            </a:r>
          </a:p>
          <a:p>
            <a:pPr marL="800100" lvl="1" indent="-457200" algn="l">
              <a:lnSpc>
                <a:spcPct val="150000"/>
              </a:lnSpc>
              <a:buFont typeface="Arial" panose="020B0604020202020204" pitchFamily="34" charset="0"/>
              <a:buChar char="•"/>
            </a:pPr>
            <a:r>
              <a:rPr lang="en-GB" sz="2600" dirty="0">
                <a:latin typeface="+mn-lt"/>
              </a:rPr>
              <a:t>Check your speaker/headset is plugged in / volume is on.</a:t>
            </a:r>
          </a:p>
          <a:p>
            <a:pPr marL="800100" lvl="1" indent="-457200" algn="l">
              <a:lnSpc>
                <a:spcPct val="150000"/>
              </a:lnSpc>
              <a:buFont typeface="Arial" panose="020B0604020202020204" pitchFamily="34" charset="0"/>
              <a:buChar char="•"/>
            </a:pPr>
            <a:r>
              <a:rPr lang="en-GB" sz="2600" dirty="0">
                <a:latin typeface="+mn-lt"/>
              </a:rPr>
              <a:t>Click on audio to change to listening via phone</a:t>
            </a:r>
          </a:p>
          <a:p>
            <a:pPr marL="800100" lvl="1" indent="-457200" algn="l">
              <a:lnSpc>
                <a:spcPct val="150000"/>
              </a:lnSpc>
              <a:buFont typeface="Arial" panose="020B0604020202020204" pitchFamily="34" charset="0"/>
              <a:buChar char="•"/>
            </a:pPr>
            <a:r>
              <a:rPr lang="en-GB" sz="2600" dirty="0">
                <a:latin typeface="+mn-lt"/>
              </a:rPr>
              <a:t>We are recording this webinar and will post it on YouTube (https://www.youtube.com/user/UKDATASERVICE)</a:t>
            </a:r>
          </a:p>
          <a:p>
            <a:pPr marL="457200" lvl="1" indent="0">
              <a:lnSpc>
                <a:spcPct val="150000"/>
              </a:lnSpc>
              <a:buNone/>
            </a:pPr>
            <a:endParaRPr lang="en-GB" sz="2800" dirty="0">
              <a:latin typeface="+mn-lt"/>
              <a:cs typeface="Arial" panose="020B0604020202020204" pitchFamily="34" charset="0"/>
            </a:endParaRPr>
          </a:p>
          <a:p>
            <a:endParaRPr lang="en-GB" dirty="0">
              <a:latin typeface="+mn-lt"/>
              <a:cs typeface="Arial" panose="020B0604020202020204" pitchFamily="34" charset="0"/>
            </a:endParaRPr>
          </a:p>
        </p:txBody>
      </p:sp>
    </p:spTree>
    <p:extLst>
      <p:ext uri="{BB962C8B-B14F-4D97-AF65-F5344CB8AC3E}">
        <p14:creationId xmlns:p14="http://schemas.microsoft.com/office/powerpoint/2010/main" val="3195691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Weighted, undirected, spring layout</a:t>
            </a:r>
            <a:endParaRPr lang="en-US" dirty="0"/>
          </a:p>
        </p:txBody>
      </p:sp>
      <p:pic>
        <p:nvPicPr>
          <p:cNvPr id="11266" name="Picture 2">
            <a:extLst>
              <a:ext uri="{FF2B5EF4-FFF2-40B4-BE49-F238E27FC236}">
                <a16:creationId xmlns:a16="http://schemas.microsoft.com/office/drawing/2014/main" id="{6C1B0BB0-CC09-4C77-824F-D75D4C321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850" y="260648"/>
            <a:ext cx="6569504" cy="6408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939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Links to code, python packages and resources</a:t>
            </a:r>
          </a:p>
        </p:txBody>
      </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Content Placeholder 8">
            <a:extLst>
              <a:ext uri="{FF2B5EF4-FFF2-40B4-BE49-F238E27FC236}">
                <a16:creationId xmlns:a16="http://schemas.microsoft.com/office/drawing/2014/main" id="{B7AF44CB-006F-485B-A554-1EC2FA79B641}"/>
              </a:ext>
            </a:extLst>
          </p:cNvPr>
          <p:cNvSpPr txBox="1">
            <a:spLocks/>
          </p:cNvSpPr>
          <p:nvPr/>
        </p:nvSpPr>
        <p:spPr>
          <a:xfrm>
            <a:off x="406401" y="1211133"/>
            <a:ext cx="11154144" cy="4666139"/>
          </a:xfrm>
          <a:prstGeom prst="rect">
            <a:avLst/>
          </a:prstGeom>
        </p:spPr>
        <p:txBody>
          <a:bodyPr vert="horz" lIns="91440" tIns="45720" rIns="91440" bIns="45720" rtlCol="0" anchor="t">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dirty="0">
                <a:hlinkClick r:id="rId3"/>
              </a:rPr>
              <a:t>https://github.com/UKDataServiceOpen/text-mining/tree/master/code</a:t>
            </a:r>
            <a:endParaRPr lang="en-GB" dirty="0">
              <a:latin typeface="Arial"/>
              <a:cs typeface="Arial"/>
            </a:endParaRPr>
          </a:p>
          <a:p>
            <a:r>
              <a:rPr lang="en-GB" dirty="0" err="1"/>
              <a:t>nltk</a:t>
            </a:r>
            <a:r>
              <a:rPr lang="en-GB" dirty="0"/>
              <a:t> (Natural Language Toolkit) </a:t>
            </a:r>
            <a:r>
              <a:rPr lang="en-GB" u="sng" dirty="0">
                <a:hlinkClick r:id="rId4"/>
              </a:rPr>
              <a:t>https://www.nltk.org/book/ch01.html</a:t>
            </a:r>
            <a:endParaRPr lang="en-GB" dirty="0"/>
          </a:p>
          <a:p>
            <a:r>
              <a:rPr lang="en-GB" dirty="0" err="1"/>
              <a:t>nltk.corpus</a:t>
            </a:r>
            <a:r>
              <a:rPr lang="en-GB" dirty="0"/>
              <a:t> </a:t>
            </a:r>
            <a:r>
              <a:rPr lang="en-GB" u="sng" dirty="0">
                <a:hlinkClick r:id="rId5"/>
              </a:rPr>
              <a:t>http://www.nltk.org/howto/corpus.html</a:t>
            </a:r>
            <a:endParaRPr lang="en-GB" dirty="0"/>
          </a:p>
          <a:p>
            <a:r>
              <a:rPr lang="en-GB" dirty="0" err="1"/>
              <a:t>spaCy</a:t>
            </a:r>
            <a:r>
              <a:rPr lang="en-GB" dirty="0"/>
              <a:t> </a:t>
            </a:r>
            <a:r>
              <a:rPr lang="en-GB" u="sng" dirty="0">
                <a:hlinkClick r:id="rId6"/>
              </a:rPr>
              <a:t>https://nlpforhackers.io/complete-guide-to-spacy/</a:t>
            </a:r>
            <a:endParaRPr lang="en-GB" u="sng" dirty="0"/>
          </a:p>
          <a:p>
            <a:r>
              <a:rPr lang="en-GB" u="sng" dirty="0"/>
              <a:t>Semantic vectors package </a:t>
            </a:r>
            <a:r>
              <a:rPr lang="en-GB" dirty="0">
                <a:hlinkClick r:id="rId7"/>
              </a:rPr>
              <a:t>https://github.com/semanticvectors/semanticvectors/wiki</a:t>
            </a:r>
            <a:endParaRPr lang="en-GB" dirty="0"/>
          </a:p>
          <a:p>
            <a:r>
              <a:rPr lang="en-GB" dirty="0"/>
              <a:t>Geometry and Meaning, by Dominic </a:t>
            </a:r>
            <a:r>
              <a:rPr lang="en-GB" dirty="0" err="1"/>
              <a:t>Widdows</a:t>
            </a:r>
            <a:r>
              <a:rPr lang="en-GB" dirty="0"/>
              <a:t> </a:t>
            </a:r>
            <a:r>
              <a:rPr lang="en-GB" dirty="0">
                <a:hlinkClick r:id="rId8"/>
              </a:rPr>
              <a:t>https://web.stanford.edu/group/cslipublications/cslipublications/site/1575864487.shtml</a:t>
            </a:r>
            <a:endParaRPr lang="en-GB" dirty="0"/>
          </a:p>
          <a:p>
            <a:r>
              <a:rPr lang="en-GB" dirty="0" err="1"/>
              <a:t>Networkx</a:t>
            </a:r>
            <a:r>
              <a:rPr lang="en-GB" dirty="0"/>
              <a:t> python package </a:t>
            </a:r>
            <a:r>
              <a:rPr lang="en-GB" dirty="0">
                <a:hlinkClick r:id="rId9"/>
              </a:rPr>
              <a:t>https://networkx.github.io/documentation/stable/reference/index.html</a:t>
            </a:r>
            <a:endParaRPr lang="en-GB" dirty="0">
              <a:latin typeface="Arial"/>
              <a:cs typeface="Arial" pitchFamily="34" charset="0"/>
            </a:endParaRPr>
          </a:p>
          <a:p>
            <a:endParaRPr lang="en-GB" dirty="0">
              <a:latin typeface="Arial"/>
              <a:cs typeface="Arial" pitchFamily="34" charset="0"/>
            </a:endParaRPr>
          </a:p>
          <a:p>
            <a:endParaRPr lang="en-GB" sz="2000" dirty="0">
              <a:latin typeface="Arial"/>
              <a:cs typeface="Arial" pitchFamily="34" charset="0"/>
            </a:endParaRPr>
          </a:p>
        </p:txBody>
      </p:sp>
    </p:spTree>
    <p:extLst>
      <p:ext uri="{BB962C8B-B14F-4D97-AF65-F5344CB8AC3E}">
        <p14:creationId xmlns:p14="http://schemas.microsoft.com/office/powerpoint/2010/main" val="2756717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1991546" y="2420888"/>
            <a:ext cx="5040313" cy="1043942"/>
          </a:xfrm>
        </p:spPr>
        <p:txBody>
          <a:bodyPr>
            <a:normAutofit/>
          </a:bodyPr>
          <a:lstStyle/>
          <a:p>
            <a:r>
              <a:rPr lang="en-GB" u="sng">
                <a:solidFill>
                  <a:srgbClr val="050AEB"/>
                </a:solidFill>
                <a:hlinkClick r:id="rId2"/>
              </a:rPr>
              <a:t>julia.kasmire@manchester.ac.uk</a:t>
            </a:r>
            <a:endParaRPr lang="en-GB" u="sng">
              <a:solidFill>
                <a:srgbClr val="050AEB"/>
              </a:solidFill>
            </a:endParaRPr>
          </a:p>
          <a:p>
            <a:r>
              <a:rPr lang="en-GB"/>
              <a:t>       @</a:t>
            </a:r>
            <a:r>
              <a:rPr lang="en-GB" err="1"/>
              <a:t>JKasmireComplex</a:t>
            </a:r>
            <a:endParaRPr lang="en-GB" u="sng">
              <a:solidFill>
                <a:srgbClr val="050AEB"/>
              </a:solidFill>
            </a:endParaRPr>
          </a:p>
        </p:txBody>
      </p:sp>
      <p:sp>
        <p:nvSpPr>
          <p:cNvPr id="4" name="Content Placeholder 3"/>
          <p:cNvSpPr>
            <a:spLocks noGrp="1"/>
          </p:cNvSpPr>
          <p:nvPr>
            <p:ph sz="quarter" idx="16"/>
          </p:nvPr>
        </p:nvSpPr>
        <p:spPr>
          <a:xfrm>
            <a:off x="1991792" y="4005064"/>
            <a:ext cx="5040312" cy="2781298"/>
          </a:xfrm>
        </p:spPr>
        <p:txBody>
          <a:bodyPr>
            <a:normAutofit/>
          </a:bodyPr>
          <a:lstStyle/>
          <a:p>
            <a:r>
              <a:rPr lang="en-GB">
                <a:cs typeface="Arial" pitchFamily="34" charset="0"/>
              </a:rPr>
              <a:t>UKDS</a:t>
            </a:r>
          </a:p>
          <a:p>
            <a:r>
              <a:rPr lang="en-GB">
                <a:cs typeface="Arial" pitchFamily="34" charset="0"/>
              </a:rPr>
              <a:t>       @</a:t>
            </a:r>
            <a:r>
              <a:rPr lang="en-GB" err="1">
                <a:cs typeface="Arial" pitchFamily="34" charset="0"/>
              </a:rPr>
              <a:t>UKDataService</a:t>
            </a:r>
            <a:endParaRPr lang="en-GB">
              <a:cs typeface="Arial" pitchFamily="34" charset="0"/>
            </a:endParaRPr>
          </a:p>
          <a:p>
            <a:r>
              <a:rPr lang="en-GB">
                <a:cs typeface="Arial" pitchFamily="34" charset="0"/>
              </a:rPr>
              <a:t>       </a:t>
            </a:r>
            <a:r>
              <a:rPr lang="en-GB" err="1">
                <a:cs typeface="Arial" pitchFamily="34" charset="0"/>
              </a:rPr>
              <a:t>UKDataService</a:t>
            </a:r>
            <a:endParaRPr lang="en-GB">
              <a:cs typeface="Arial" pitchFamily="34" charset="0"/>
            </a:endParaRPr>
          </a:p>
          <a:p>
            <a:r>
              <a:rPr lang="en-GB">
                <a:cs typeface="Arial" pitchFamily="34" charset="0"/>
              </a:rPr>
              <a:t> </a:t>
            </a:r>
          </a:p>
          <a:p>
            <a:endParaRPr lang="en-GB"/>
          </a:p>
        </p:txBody>
      </p:sp>
      <p:sp>
        <p:nvSpPr>
          <p:cNvPr id="5" name="Content Placeholder 4"/>
          <p:cNvSpPr txBox="1">
            <a:spLocks/>
          </p:cNvSpPr>
          <p:nvPr/>
        </p:nvSpPr>
        <p:spPr>
          <a:xfrm>
            <a:off x="1952328" y="1844825"/>
            <a:ext cx="5040312" cy="576263"/>
          </a:xfrm>
          <a:prstGeom prst="rect">
            <a:avLst/>
          </a:prstGeom>
        </p:spPr>
        <p:txBody>
          <a:bodyPr vert="horz" lIns="91440" tIns="45720" rIns="91440" bIns="45720" rtlCol="0">
            <a:normAutofit/>
          </a:bodyPr>
          <a:lstStyle>
            <a:lvl1pPr marL="0" indent="0" algn="l" defTabSz="685800" rtl="0" eaLnBrk="1" latinLnBrk="0" hangingPunct="1">
              <a:spcBef>
                <a:spcPct val="20000"/>
              </a:spcBef>
              <a:buFont typeface="Arial" pitchFamily="34" charset="0"/>
              <a:buNone/>
              <a:defRPr sz="2400" kern="1200" baseline="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a:t>Dr. J. Kasmire</a:t>
            </a:r>
          </a:p>
        </p:txBody>
      </p:sp>
      <p:sp>
        <p:nvSpPr>
          <p:cNvPr id="6" name="Content Placeholder 5"/>
          <p:cNvSpPr txBox="1">
            <a:spLocks/>
          </p:cNvSpPr>
          <p:nvPr/>
        </p:nvSpPr>
        <p:spPr>
          <a:xfrm>
            <a:off x="1949390" y="2744106"/>
            <a:ext cx="5040312" cy="720725"/>
          </a:xfrm>
          <a:prstGeom prst="rect">
            <a:avLst/>
          </a:prstGeom>
        </p:spPr>
        <p:txBody>
          <a:bodyPr vert="horz" lIns="91440" tIns="45720" rIns="91440" bIns="45720" rtlCol="0">
            <a:normAutofit/>
          </a:bodyPr>
          <a:lstStyle>
            <a:lvl1pPr marL="0" indent="0" algn="l" defTabSz="685800" rtl="0" eaLnBrk="1" latinLnBrk="0" hangingPunct="1">
              <a:spcBef>
                <a:spcPct val="20000"/>
              </a:spcBef>
              <a:buFontTx/>
              <a:buNone/>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GB"/>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1544" y="4365104"/>
            <a:ext cx="608856" cy="60885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0062" y="4869161"/>
            <a:ext cx="386322" cy="387571"/>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1544" y="2780928"/>
            <a:ext cx="608856" cy="608856"/>
          </a:xfrm>
          <a:prstGeom prst="rect">
            <a:avLst/>
          </a:prstGeom>
        </p:spPr>
      </p:pic>
    </p:spTree>
    <p:extLst>
      <p:ext uri="{BB962C8B-B14F-4D97-AF65-F5344CB8AC3E}">
        <p14:creationId xmlns:p14="http://schemas.microsoft.com/office/powerpoint/2010/main" val="361056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rial"/>
                <a:cs typeface="Arial"/>
              </a:rPr>
              <a:t>Text-Mining: Advanced Options</a:t>
            </a:r>
            <a:endParaRPr lang="en-GB" dirty="0">
              <a:cs typeface="Arial"/>
            </a:endParaRPr>
          </a:p>
        </p:txBody>
      </p:sp>
      <p:sp>
        <p:nvSpPr>
          <p:cNvPr id="3" name="Subtitle 2"/>
          <p:cNvSpPr>
            <a:spLocks noGrp="1"/>
          </p:cNvSpPr>
          <p:nvPr>
            <p:ph type="subTitle" idx="1"/>
          </p:nvPr>
        </p:nvSpPr>
        <p:spPr/>
        <p:txBody>
          <a:bodyPr vert="horz" lIns="91440" tIns="45720" rIns="91440" bIns="45720" rtlCol="0" anchor="t">
            <a:normAutofit fontScale="92500"/>
          </a:bodyPr>
          <a:lstStyle/>
          <a:p>
            <a:r>
              <a:rPr lang="en-GB" i="1" dirty="0" err="1">
                <a:latin typeface="Arial"/>
                <a:cs typeface="Arial"/>
              </a:rPr>
              <a:t>Dr.</a:t>
            </a:r>
            <a:r>
              <a:rPr lang="en-GB" i="1" dirty="0">
                <a:latin typeface="Arial"/>
                <a:cs typeface="Arial"/>
              </a:rPr>
              <a:t> J. Kasmire</a:t>
            </a:r>
            <a:endParaRPr lang="en-US" dirty="0">
              <a:latin typeface="Arial"/>
              <a:cs typeface="Arial"/>
            </a:endParaRPr>
          </a:p>
          <a:p>
            <a:r>
              <a:rPr lang="en-GB" i="1" dirty="0">
                <a:latin typeface="Arial"/>
                <a:cs typeface="Arial"/>
              </a:rPr>
              <a:t>Research Fellow at Cathie Marsh Institute and UK Data Service</a:t>
            </a:r>
            <a:endParaRPr lang="en-GB" dirty="0">
              <a:latin typeface="Arial"/>
              <a:cs typeface="Arial"/>
            </a:endParaRPr>
          </a:p>
        </p:txBody>
      </p:sp>
      <p:pic>
        <p:nvPicPr>
          <p:cNvPr id="7" name="Picture 7">
            <a:extLst>
              <a:ext uri="{FF2B5EF4-FFF2-40B4-BE49-F238E27FC236}">
                <a16:creationId xmlns:a16="http://schemas.microsoft.com/office/drawing/2014/main" id="{6EDDAE2A-163C-4C1B-9F76-FB2FF80F49BF}"/>
              </a:ext>
            </a:extLst>
          </p:cNvPr>
          <p:cNvPicPr>
            <a:picLocks noChangeAspect="1"/>
          </p:cNvPicPr>
          <p:nvPr/>
        </p:nvPicPr>
        <p:blipFill>
          <a:blip r:embed="rId3"/>
          <a:stretch>
            <a:fillRect/>
          </a:stretch>
        </p:blipFill>
        <p:spPr>
          <a:xfrm>
            <a:off x="1566128" y="4984974"/>
            <a:ext cx="619125" cy="619125"/>
          </a:xfrm>
          <a:prstGeom prst="rect">
            <a:avLst/>
          </a:prstGeom>
        </p:spPr>
      </p:pic>
      <p:pic>
        <p:nvPicPr>
          <p:cNvPr id="6" name="Content Placeholder 4"/>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395536" y="4581525"/>
            <a:ext cx="1008063" cy="1008063"/>
          </a:xfrm>
          <a:prstGeom prst="rect">
            <a:avLst/>
          </a:prstGeom>
        </p:spPr>
      </p:pic>
      <p:sp>
        <p:nvSpPr>
          <p:cNvPr id="8" name="Rectangle 7"/>
          <p:cNvSpPr/>
          <p:nvPr/>
        </p:nvSpPr>
        <p:spPr>
          <a:xfrm>
            <a:off x="1605818" y="4572735"/>
            <a:ext cx="4572000" cy="923330"/>
          </a:xfrm>
          <a:prstGeom prst="rect">
            <a:avLst/>
          </a:prstGeom>
        </p:spPr>
        <p:txBody>
          <a:bodyPr>
            <a:spAutoFit/>
          </a:bodyPr>
          <a:lstStyle/>
          <a:p>
            <a:r>
              <a:rPr lang="en-GB" u="sng" dirty="0">
                <a:solidFill>
                  <a:srgbClr val="050AEB"/>
                </a:solidFill>
                <a:hlinkClick r:id="rId5"/>
              </a:rPr>
              <a:t>julia.kasmire@manchester.ac.uk</a:t>
            </a:r>
            <a:endParaRPr lang="en-GB" u="sng" dirty="0">
              <a:solidFill>
                <a:srgbClr val="050AEB"/>
              </a:solidFill>
            </a:endParaRPr>
          </a:p>
          <a:p>
            <a:endParaRPr lang="en-GB" u="sng" dirty="0">
              <a:solidFill>
                <a:srgbClr val="050AEB"/>
              </a:solidFill>
            </a:endParaRPr>
          </a:p>
          <a:p>
            <a:r>
              <a:rPr lang="en-GB" dirty="0"/>
              <a:t>      @</a:t>
            </a:r>
            <a:r>
              <a:rPr lang="en-GB" dirty="0" err="1"/>
              <a:t>JKasmireComplex</a:t>
            </a:r>
            <a:endParaRPr lang="en-GB" dirty="0"/>
          </a:p>
        </p:txBody>
      </p:sp>
    </p:spTree>
    <p:extLst>
      <p:ext uri="{BB962C8B-B14F-4D97-AF65-F5344CB8AC3E}">
        <p14:creationId xmlns:p14="http://schemas.microsoft.com/office/powerpoint/2010/main" val="68886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You might also be interested in...</a:t>
            </a:r>
            <a:endParaRPr lang="en-GB" sz="2700" dirty="0">
              <a:cs typeface="Arial"/>
            </a:endParaRPr>
          </a:p>
        </p:txBody>
      </p:sp>
      <p:sp>
        <p:nvSpPr>
          <p:cNvPr id="4" name="TextBox 3"/>
          <p:cNvSpPr txBox="1"/>
          <p:nvPr/>
        </p:nvSpPr>
        <p:spPr>
          <a:xfrm>
            <a:off x="498516" y="1844825"/>
            <a:ext cx="10450775" cy="4838248"/>
          </a:xfrm>
          <a:prstGeom prst="rect">
            <a:avLst/>
          </a:prstGeom>
          <a:noFill/>
        </p:spPr>
        <p:txBody>
          <a:bodyPr wrap="square" rtlCol="0" anchor="t">
            <a:spAutoFit/>
          </a:bodyPr>
          <a:lstStyle/>
          <a:p>
            <a:pPr>
              <a:spcBef>
                <a:spcPct val="20000"/>
              </a:spcBef>
            </a:pPr>
            <a:r>
              <a:rPr lang="en-GB" sz="2400" dirty="0">
                <a:latin typeface="Arial"/>
                <a:ea typeface="+mn-lt"/>
                <a:cs typeface="Arial"/>
              </a:rPr>
              <a:t>Recent - </a:t>
            </a:r>
            <a:endParaRPr lang="en-US" sz="2400" dirty="0">
              <a:latin typeface="Arial"/>
              <a:ea typeface="+mn-lt"/>
              <a:cs typeface="+mn-lt"/>
            </a:endParaRPr>
          </a:p>
          <a:p>
            <a:pPr marL="285750" indent="-285750">
              <a:spcBef>
                <a:spcPct val="20000"/>
              </a:spcBef>
              <a:buFont typeface="Arial"/>
              <a:buChar char="•"/>
            </a:pPr>
            <a:r>
              <a:rPr lang="en-GB" sz="2000" dirty="0">
                <a:latin typeface="Arial"/>
                <a:ea typeface="+mn-lt"/>
                <a:cs typeface="Arial"/>
              </a:rPr>
              <a:t>Being a Computational Social Scientist</a:t>
            </a:r>
          </a:p>
          <a:p>
            <a:pPr marL="285750" indent="-285750">
              <a:spcBef>
                <a:spcPct val="20000"/>
              </a:spcBef>
              <a:buFont typeface="Arial"/>
              <a:buChar char="•"/>
            </a:pPr>
            <a:r>
              <a:rPr lang="en-GB" sz="2000" dirty="0">
                <a:latin typeface="Arial"/>
                <a:ea typeface="+mn-lt"/>
                <a:cs typeface="Arial"/>
              </a:rPr>
              <a:t>Text-mining – Intro and Theory, Basic Processes</a:t>
            </a:r>
            <a:endParaRPr lang="en-GB" sz="2000" dirty="0">
              <a:latin typeface="Arial"/>
              <a:ea typeface="+mn-lt"/>
              <a:cs typeface="+mn-lt"/>
            </a:endParaRPr>
          </a:p>
          <a:p>
            <a:pPr marL="285750" indent="-285750">
              <a:spcBef>
                <a:spcPct val="20000"/>
              </a:spcBef>
              <a:buFont typeface="Arial"/>
              <a:buChar char="•"/>
            </a:pPr>
            <a:r>
              <a:rPr lang="en-GB" sz="2000" dirty="0">
                <a:latin typeface="Arial"/>
                <a:ea typeface="+mn-lt"/>
                <a:cs typeface="Arial"/>
              </a:rPr>
              <a:t>Web-scraping for Social Science Research (case study, from websites, and from API's)</a:t>
            </a:r>
            <a:endParaRPr lang="en-US" sz="2000" dirty="0">
              <a:latin typeface="Arial"/>
              <a:ea typeface="+mn-lt"/>
              <a:cs typeface="+mn-lt"/>
            </a:endParaRPr>
          </a:p>
          <a:p>
            <a:pPr marL="285750" indent="-285750">
              <a:spcBef>
                <a:spcPct val="20000"/>
              </a:spcBef>
              <a:buFont typeface="Arial"/>
              <a:buChar char="•"/>
            </a:pPr>
            <a:r>
              <a:rPr lang="en-GB" sz="2000" dirty="0">
                <a:latin typeface="Arial"/>
                <a:ea typeface="+mn-lt"/>
                <a:cs typeface="Arial"/>
              </a:rPr>
              <a:t>Code Demos</a:t>
            </a:r>
            <a:endParaRPr lang="en-GB" sz="2000" dirty="0">
              <a:latin typeface="Arial"/>
              <a:ea typeface="+mn-lt"/>
              <a:cs typeface="+mn-lt"/>
            </a:endParaRPr>
          </a:p>
          <a:p>
            <a:pPr marL="285750" indent="-285750">
              <a:spcBef>
                <a:spcPct val="20000"/>
              </a:spcBef>
              <a:buFont typeface="Arial"/>
              <a:buChar char="•"/>
            </a:pPr>
            <a:r>
              <a:rPr lang="en-GB" sz="2000" dirty="0">
                <a:latin typeface="Arial"/>
                <a:ea typeface="+mn-lt"/>
                <a:cs typeface="+mn-lt"/>
                <a:hlinkClick r:id="rId3"/>
              </a:rPr>
              <a:t>https://www.ukdataservice.ac.uk/news-and-events/events/past-events.aspx</a:t>
            </a:r>
            <a:endParaRPr lang="en-GB" sz="2000" dirty="0">
              <a:latin typeface="Arial"/>
              <a:ea typeface="+mn-lt"/>
              <a:cs typeface="+mn-lt"/>
            </a:endParaRPr>
          </a:p>
          <a:p>
            <a:pPr marL="285750" indent="-285750">
              <a:spcBef>
                <a:spcPct val="20000"/>
              </a:spcBef>
              <a:buFont typeface="Arial"/>
              <a:buChar char="•"/>
            </a:pPr>
            <a:r>
              <a:rPr lang="en-GB" sz="2000" dirty="0">
                <a:latin typeface="Arial"/>
                <a:ea typeface="+mn-lt"/>
                <a:cs typeface="+mn-lt"/>
                <a:hlinkClick r:id="rId4"/>
              </a:rPr>
              <a:t>https://www.youtube.com/user/UKDATASERVICE</a:t>
            </a:r>
            <a:endParaRPr lang="en-GB" sz="2000" dirty="0">
              <a:latin typeface="Arial"/>
              <a:ea typeface="+mn-lt"/>
              <a:cs typeface="+mn-lt"/>
            </a:endParaRPr>
          </a:p>
          <a:p>
            <a:pPr marL="285750" indent="-285750">
              <a:spcBef>
                <a:spcPct val="20000"/>
              </a:spcBef>
              <a:buFont typeface="Arial"/>
              <a:buChar char="•"/>
            </a:pPr>
            <a:endParaRPr lang="en-GB" dirty="0">
              <a:latin typeface="Arial"/>
              <a:ea typeface="+mn-lt"/>
              <a:cs typeface="+mn-lt"/>
            </a:endParaRPr>
          </a:p>
          <a:p>
            <a:pPr>
              <a:spcBef>
                <a:spcPct val="20000"/>
              </a:spcBef>
            </a:pPr>
            <a:r>
              <a:rPr lang="en-GB" sz="2400" dirty="0">
                <a:latin typeface="Arial"/>
                <a:cs typeface="Arial"/>
              </a:rPr>
              <a:t>Upcoming - </a:t>
            </a:r>
            <a:endParaRPr lang="en-GB" sz="2400" dirty="0">
              <a:latin typeface="Arial"/>
              <a:ea typeface="+mn-lt"/>
              <a:cs typeface="+mn-lt"/>
            </a:endParaRPr>
          </a:p>
          <a:p>
            <a:pPr marL="285750" indent="-285750">
              <a:spcBef>
                <a:spcPct val="20000"/>
              </a:spcBef>
              <a:buFont typeface="Arial"/>
              <a:buChar char="•"/>
            </a:pPr>
            <a:r>
              <a:rPr lang="en-GB" sz="2000" dirty="0">
                <a:latin typeface="Arial"/>
                <a:cs typeface="Arial"/>
              </a:rPr>
              <a:t>Health Studies User Conference 30 June 20</a:t>
            </a:r>
            <a:endParaRPr lang="en-US" sz="2000" dirty="0">
              <a:latin typeface="Arial"/>
              <a:ea typeface="+mn-lt"/>
              <a:cs typeface="+mn-lt"/>
            </a:endParaRPr>
          </a:p>
          <a:p>
            <a:pPr marL="285750" indent="-285750">
              <a:spcBef>
                <a:spcPct val="20000"/>
              </a:spcBef>
              <a:buFont typeface="Arial"/>
              <a:buChar char="•"/>
            </a:pPr>
            <a:r>
              <a:rPr lang="en-GB" sz="2000" dirty="0">
                <a:latin typeface="Arial"/>
                <a:cs typeface="Arial"/>
              </a:rPr>
              <a:t>Social Data and the Third Sector 2 to 16 July 20</a:t>
            </a:r>
          </a:p>
          <a:p>
            <a:pPr marL="285750" indent="-285750">
              <a:spcBef>
                <a:spcPct val="20000"/>
              </a:spcBef>
              <a:buFont typeface="Arial"/>
              <a:buChar char="•"/>
            </a:pPr>
            <a:r>
              <a:rPr lang="en-GB" sz="2000" dirty="0">
                <a:latin typeface="Arial"/>
                <a:ea typeface="+mn-lt"/>
                <a:cs typeface="Arial"/>
              </a:rPr>
              <a:t>Text-mining Code Demos – expected in September</a:t>
            </a:r>
            <a:endParaRPr lang="en-GB" sz="2000" dirty="0">
              <a:latin typeface="Arial"/>
              <a:ea typeface="+mn-lt"/>
              <a:cs typeface="+mn-lt"/>
            </a:endParaRPr>
          </a:p>
          <a:p>
            <a:endParaRPr lang="en-GB" dirty="0">
              <a:latin typeface="Arial"/>
              <a:cs typeface="Arial"/>
            </a:endParaRPr>
          </a:p>
        </p:txBody>
      </p:sp>
    </p:spTree>
    <p:extLst>
      <p:ext uri="{BB962C8B-B14F-4D97-AF65-F5344CB8AC3E}">
        <p14:creationId xmlns:p14="http://schemas.microsoft.com/office/powerpoint/2010/main" val="2803783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Text-mining has 4 basic steps</a:t>
            </a:r>
          </a:p>
        </p:txBody>
      </p:sp>
      <p:sp>
        <p:nvSpPr>
          <p:cNvPr id="4" name="Rectangle: Rounded Corners 3">
            <a:extLst>
              <a:ext uri="{FF2B5EF4-FFF2-40B4-BE49-F238E27FC236}">
                <a16:creationId xmlns:a16="http://schemas.microsoft.com/office/drawing/2014/main" id="{01FE39C9-4880-483E-A8A9-9B30344A2145}"/>
              </a:ext>
            </a:extLst>
          </p:cNvPr>
          <p:cNvSpPr/>
          <p:nvPr/>
        </p:nvSpPr>
        <p:spPr>
          <a:xfrm>
            <a:off x="335360" y="1412776"/>
            <a:ext cx="1575792" cy="1143000"/>
          </a:xfrm>
          <a:prstGeom prst="round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solidFill>
                  <a:schemeClr val="accent6">
                    <a:lumMod val="50000"/>
                  </a:schemeClr>
                </a:solidFill>
              </a:rPr>
              <a:t>Retrieval </a:t>
            </a:r>
          </a:p>
        </p:txBody>
      </p:sp>
      <p:sp>
        <p:nvSpPr>
          <p:cNvPr id="5" name="Arrow: Right 4">
            <a:extLst>
              <a:ext uri="{FF2B5EF4-FFF2-40B4-BE49-F238E27FC236}">
                <a16:creationId xmlns:a16="http://schemas.microsoft.com/office/drawing/2014/main" id="{3DC92E07-3E9E-42BF-BEBD-76BF448EE917}"/>
              </a:ext>
            </a:extLst>
          </p:cNvPr>
          <p:cNvSpPr/>
          <p:nvPr/>
        </p:nvSpPr>
        <p:spPr>
          <a:xfrm>
            <a:off x="2128573" y="1552228"/>
            <a:ext cx="864096" cy="864096"/>
          </a:xfrm>
          <a:prstGeom prst="rightArrow">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9AD6F14B-158E-458B-9AB6-3AC0F387DD62}"/>
              </a:ext>
            </a:extLst>
          </p:cNvPr>
          <p:cNvSpPr/>
          <p:nvPr/>
        </p:nvSpPr>
        <p:spPr>
          <a:xfrm>
            <a:off x="3210090" y="1412776"/>
            <a:ext cx="1944216" cy="1143000"/>
          </a:xfrm>
          <a:prstGeom prst="round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solidFill>
                  <a:schemeClr val="accent6">
                    <a:lumMod val="50000"/>
                  </a:schemeClr>
                </a:solidFill>
              </a:rPr>
              <a:t>Processing </a:t>
            </a:r>
          </a:p>
        </p:txBody>
      </p:sp>
      <p:sp>
        <p:nvSpPr>
          <p:cNvPr id="10" name="Arrow: Right 9">
            <a:extLst>
              <a:ext uri="{FF2B5EF4-FFF2-40B4-BE49-F238E27FC236}">
                <a16:creationId xmlns:a16="http://schemas.microsoft.com/office/drawing/2014/main" id="{AF25E943-2251-47B2-9CFF-5B0F5596B62E}"/>
              </a:ext>
            </a:extLst>
          </p:cNvPr>
          <p:cNvSpPr/>
          <p:nvPr/>
        </p:nvSpPr>
        <p:spPr>
          <a:xfrm>
            <a:off x="5371727" y="1552228"/>
            <a:ext cx="864096" cy="864096"/>
          </a:xfrm>
          <a:prstGeom prst="rightArrow">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CAD020C2-C75F-4977-8A73-813757269315}"/>
              </a:ext>
            </a:extLst>
          </p:cNvPr>
          <p:cNvSpPr/>
          <p:nvPr/>
        </p:nvSpPr>
        <p:spPr>
          <a:xfrm>
            <a:off x="6453244" y="1412776"/>
            <a:ext cx="1800200" cy="1143000"/>
          </a:xfrm>
          <a:prstGeom prst="round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solidFill>
                  <a:schemeClr val="accent6">
                    <a:lumMod val="50000"/>
                  </a:schemeClr>
                </a:solidFill>
              </a:rPr>
              <a:t>Extraction </a:t>
            </a:r>
          </a:p>
        </p:txBody>
      </p:sp>
      <p:sp>
        <p:nvSpPr>
          <p:cNvPr id="12" name="Arrow: Right 11">
            <a:extLst>
              <a:ext uri="{FF2B5EF4-FFF2-40B4-BE49-F238E27FC236}">
                <a16:creationId xmlns:a16="http://schemas.microsoft.com/office/drawing/2014/main" id="{390B2AB5-A10F-4458-BB2B-A7C39125EC3F}"/>
              </a:ext>
            </a:extLst>
          </p:cNvPr>
          <p:cNvSpPr/>
          <p:nvPr/>
        </p:nvSpPr>
        <p:spPr>
          <a:xfrm>
            <a:off x="8470865" y="1552228"/>
            <a:ext cx="864096" cy="864096"/>
          </a:xfrm>
          <a:prstGeom prst="rightArrow">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C0A6F58B-11E1-4681-98C1-B7FB2A72A422}"/>
              </a:ext>
            </a:extLst>
          </p:cNvPr>
          <p:cNvSpPr/>
          <p:nvPr/>
        </p:nvSpPr>
        <p:spPr>
          <a:xfrm>
            <a:off x="9552384" y="1412776"/>
            <a:ext cx="1584176" cy="1143000"/>
          </a:xfrm>
          <a:prstGeom prst="round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solidFill>
                  <a:schemeClr val="accent6">
                    <a:lumMod val="50000"/>
                  </a:schemeClr>
                </a:solidFill>
              </a:rPr>
              <a:t>Analysis </a:t>
            </a:r>
          </a:p>
        </p:txBody>
      </p:sp>
      <p:sp>
        <p:nvSpPr>
          <p:cNvPr id="16" name="Rectangle: Rounded Corners 15">
            <a:extLst>
              <a:ext uri="{FF2B5EF4-FFF2-40B4-BE49-F238E27FC236}">
                <a16:creationId xmlns:a16="http://schemas.microsoft.com/office/drawing/2014/main" id="{B528336C-99AA-46A0-9D26-18A3EAF051AB}"/>
              </a:ext>
            </a:extLst>
          </p:cNvPr>
          <p:cNvSpPr/>
          <p:nvPr/>
        </p:nvSpPr>
        <p:spPr>
          <a:xfrm>
            <a:off x="6312024" y="1052736"/>
            <a:ext cx="2158841" cy="18722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A97CD374-F110-42C4-9822-A85EF2CADD72}"/>
              </a:ext>
            </a:extLst>
          </p:cNvPr>
          <p:cNvSpPr txBox="1"/>
          <p:nvPr/>
        </p:nvSpPr>
        <p:spPr>
          <a:xfrm>
            <a:off x="119336" y="3789040"/>
            <a:ext cx="6624736" cy="2800767"/>
          </a:xfrm>
          <a:prstGeom prst="rect">
            <a:avLst/>
          </a:prstGeom>
          <a:noFill/>
        </p:spPr>
        <p:txBody>
          <a:bodyPr wrap="square" rtlCol="0">
            <a:spAutoFit/>
          </a:bodyPr>
          <a:lstStyle/>
          <a:p>
            <a:pPr>
              <a:spcBef>
                <a:spcPts val="20"/>
              </a:spcBef>
            </a:pPr>
            <a:r>
              <a:rPr lang="en-GB" sz="2400" b="1" dirty="0">
                <a:latin typeface="Arial"/>
                <a:ea typeface="+mn-lt"/>
                <a:cs typeface="Arial"/>
              </a:rPr>
              <a:t>Processes: </a:t>
            </a:r>
          </a:p>
          <a:p>
            <a:pPr marL="342900" indent="-342900">
              <a:spcBef>
                <a:spcPts val="20"/>
              </a:spcBef>
              <a:buFont typeface="Arial"/>
              <a:buChar char="•"/>
            </a:pPr>
            <a:r>
              <a:rPr lang="en-GB" sz="2000" dirty="0">
                <a:latin typeface="Arial"/>
                <a:ea typeface="+mn-lt"/>
                <a:cs typeface="Arial"/>
              </a:rPr>
              <a:t>Tokenisation, standardisation, removing irrelevancies, linguistic form consolidation</a:t>
            </a:r>
          </a:p>
          <a:p>
            <a:pPr>
              <a:spcBef>
                <a:spcPts val="20"/>
              </a:spcBef>
            </a:pPr>
            <a:r>
              <a:rPr lang="en-GB" sz="2400" b="1" dirty="0">
                <a:latin typeface="Arial"/>
                <a:ea typeface="+mn-lt"/>
                <a:cs typeface="Arial"/>
              </a:rPr>
              <a:t>Basic NLP: </a:t>
            </a:r>
          </a:p>
          <a:p>
            <a:pPr marL="342900" indent="-342900">
              <a:spcBef>
                <a:spcPts val="20"/>
              </a:spcBef>
              <a:buFont typeface="Arial"/>
              <a:buChar char="•"/>
            </a:pPr>
            <a:r>
              <a:rPr lang="en-GB" sz="2000" dirty="0">
                <a:latin typeface="Arial"/>
                <a:ea typeface="+mn-lt"/>
                <a:cs typeface="Arial"/>
              </a:rPr>
              <a:t>Tagging, Chunking, etc. </a:t>
            </a:r>
          </a:p>
          <a:p>
            <a:pPr>
              <a:spcBef>
                <a:spcPts val="20"/>
              </a:spcBef>
            </a:pPr>
            <a:r>
              <a:rPr lang="en-GB" sz="2400" b="1" dirty="0">
                <a:latin typeface="Arial"/>
                <a:ea typeface="+mn-lt"/>
                <a:cs typeface="Arial"/>
              </a:rPr>
              <a:t>Basic Extraction:</a:t>
            </a:r>
          </a:p>
          <a:p>
            <a:pPr marL="342900" indent="-342900">
              <a:spcBef>
                <a:spcPct val="20000"/>
              </a:spcBef>
              <a:buFont typeface="Arial"/>
              <a:buChar char="•"/>
            </a:pPr>
            <a:r>
              <a:rPr lang="en-GB" sz="2000" dirty="0">
                <a:latin typeface="Arial"/>
                <a:ea typeface="+mn-lt"/>
                <a:cs typeface="Arial"/>
              </a:rPr>
              <a:t>Frequency counts, similarity, discovery</a:t>
            </a:r>
          </a:p>
          <a:p>
            <a:pPr>
              <a:spcBef>
                <a:spcPts val="20"/>
              </a:spcBef>
            </a:pPr>
            <a:endParaRPr lang="en-GB" sz="2000" dirty="0">
              <a:latin typeface="Arial"/>
              <a:ea typeface="+mn-lt"/>
              <a:cs typeface="Arial"/>
            </a:endParaRPr>
          </a:p>
        </p:txBody>
      </p:sp>
      <p:sp>
        <p:nvSpPr>
          <p:cNvPr id="18" name="TextBox 17">
            <a:extLst>
              <a:ext uri="{FF2B5EF4-FFF2-40B4-BE49-F238E27FC236}">
                <a16:creationId xmlns:a16="http://schemas.microsoft.com/office/drawing/2014/main" id="{145322A2-D0CE-46C5-99FB-31BB3C0C6C03}"/>
              </a:ext>
            </a:extLst>
          </p:cNvPr>
          <p:cNvSpPr txBox="1"/>
          <p:nvPr/>
        </p:nvSpPr>
        <p:spPr>
          <a:xfrm>
            <a:off x="6816080" y="3789040"/>
            <a:ext cx="3600400" cy="2215991"/>
          </a:xfrm>
          <a:prstGeom prst="rect">
            <a:avLst/>
          </a:prstGeom>
          <a:noFill/>
        </p:spPr>
        <p:txBody>
          <a:bodyPr wrap="square" rtlCol="0">
            <a:spAutoFit/>
          </a:bodyPr>
          <a:lstStyle/>
          <a:p>
            <a:pPr>
              <a:spcBef>
                <a:spcPts val="20"/>
              </a:spcBef>
            </a:pPr>
            <a:r>
              <a:rPr lang="en-GB" sz="2400" b="1" dirty="0">
                <a:latin typeface="Arial"/>
                <a:ea typeface="+mn-lt"/>
                <a:cs typeface="Arial"/>
              </a:rPr>
              <a:t>Advanced Extraction:</a:t>
            </a:r>
          </a:p>
          <a:p>
            <a:pPr marL="342900" indent="-342900">
              <a:spcBef>
                <a:spcPct val="20000"/>
              </a:spcBef>
              <a:buFont typeface="Arial"/>
              <a:buChar char="•"/>
            </a:pPr>
            <a:r>
              <a:rPr lang="en-GB" sz="2000" dirty="0">
                <a:latin typeface="Arial"/>
                <a:ea typeface="+mn-lt"/>
                <a:cs typeface="Arial"/>
              </a:rPr>
              <a:t>Classification tasks</a:t>
            </a:r>
          </a:p>
          <a:p>
            <a:pPr marL="342900" indent="-342900">
              <a:spcBef>
                <a:spcPct val="20000"/>
              </a:spcBef>
              <a:buFont typeface="Arial"/>
              <a:buChar char="•"/>
            </a:pPr>
            <a:r>
              <a:rPr lang="en-GB" sz="2000" dirty="0">
                <a:latin typeface="Arial"/>
                <a:ea typeface="+mn-lt"/>
                <a:cs typeface="Arial"/>
              </a:rPr>
              <a:t>Sentiment analysis</a:t>
            </a:r>
          </a:p>
          <a:p>
            <a:pPr marL="342900" indent="-342900">
              <a:spcBef>
                <a:spcPct val="20000"/>
              </a:spcBef>
              <a:buFont typeface="Arial"/>
              <a:buChar char="•"/>
            </a:pPr>
            <a:r>
              <a:rPr lang="en-GB" sz="2000" dirty="0">
                <a:latin typeface="Arial"/>
                <a:ea typeface="+mn-lt"/>
                <a:cs typeface="Arial"/>
              </a:rPr>
              <a:t>Extracted named entities</a:t>
            </a:r>
          </a:p>
          <a:p>
            <a:pPr marL="342900" indent="-342900">
              <a:spcBef>
                <a:spcPct val="20000"/>
              </a:spcBef>
              <a:buFont typeface="Arial"/>
              <a:buChar char="•"/>
            </a:pPr>
            <a:r>
              <a:rPr lang="en-GB" sz="2000" dirty="0">
                <a:latin typeface="Arial"/>
                <a:ea typeface="+mn-lt"/>
                <a:cs typeface="Arial"/>
              </a:rPr>
              <a:t>Network graphs</a:t>
            </a:r>
            <a:endParaRPr lang="en-GB" sz="2000" dirty="0">
              <a:latin typeface="Arial"/>
              <a:cs typeface="Arial"/>
            </a:endParaRPr>
          </a:p>
          <a:p>
            <a:endParaRPr lang="en-GB" dirty="0"/>
          </a:p>
        </p:txBody>
      </p:sp>
    </p:spTree>
    <p:extLst>
      <p:ext uri="{BB962C8B-B14F-4D97-AF65-F5344CB8AC3E}">
        <p14:creationId xmlns:p14="http://schemas.microsoft.com/office/powerpoint/2010/main" val="336590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P spid="13" grpId="0" animBg="1"/>
      <p:bldP spid="16" grpId="0" animBg="1"/>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Automatic classification – a thought experiment</a:t>
            </a:r>
          </a:p>
        </p:txBody>
      </p:sp>
      <p:sp>
        <p:nvSpPr>
          <p:cNvPr id="9" name="Content Placeholder 8"/>
          <p:cNvSpPr>
            <a:spLocks noGrp="1"/>
          </p:cNvSpPr>
          <p:nvPr>
            <p:ph idx="1"/>
          </p:nvPr>
        </p:nvSpPr>
        <p:spPr/>
        <p:txBody>
          <a:bodyPr>
            <a:normAutofit/>
          </a:bodyPr>
          <a:lstStyle/>
          <a:p>
            <a:r>
              <a:rPr lang="en-GB" sz="2000" dirty="0"/>
              <a:t>100,000 old scientific articles to be sorted into which modern scientific field they match best</a:t>
            </a:r>
          </a:p>
          <a:p>
            <a:endParaRPr lang="en-GB" sz="2000" dirty="0"/>
          </a:p>
          <a:p>
            <a:r>
              <a:rPr lang="en-GB" sz="2000" dirty="0"/>
              <a:t>No keywords, not published in journals or published in journals that don’t match current fields, use old terminology, etc.</a:t>
            </a:r>
          </a:p>
          <a:p>
            <a:endParaRPr lang="en-GB" sz="2000" dirty="0"/>
          </a:p>
          <a:p>
            <a:r>
              <a:rPr lang="en-GB" sz="2000" dirty="0"/>
              <a:t>Rather than read and manually classify them all, how about we teach a computer to classify them for us</a:t>
            </a:r>
          </a:p>
        </p:txBody>
      </p:sp>
    </p:spTree>
    <p:extLst>
      <p:ext uri="{BB962C8B-B14F-4D97-AF65-F5344CB8AC3E}">
        <p14:creationId xmlns:p14="http://schemas.microsoft.com/office/powerpoint/2010/main" val="104519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Classification tasks require:</a:t>
            </a:r>
          </a:p>
        </p:txBody>
      </p:sp>
      <p:sp>
        <p:nvSpPr>
          <p:cNvPr id="9" name="Content Placeholder 8"/>
          <p:cNvSpPr>
            <a:spLocks noGrp="1"/>
          </p:cNvSpPr>
          <p:nvPr>
            <p:ph idx="1"/>
          </p:nvPr>
        </p:nvSpPr>
        <p:spPr/>
        <p:txBody>
          <a:bodyPr>
            <a:normAutofit/>
          </a:bodyPr>
          <a:lstStyle/>
          <a:p>
            <a:r>
              <a:rPr lang="en-GB" sz="2000" dirty="0"/>
              <a:t>A set of documents</a:t>
            </a:r>
          </a:p>
          <a:p>
            <a:r>
              <a:rPr lang="en-GB" sz="2000" dirty="0"/>
              <a:t>A set of classes to which the documents may belong.</a:t>
            </a:r>
          </a:p>
          <a:p>
            <a:r>
              <a:rPr lang="en-GB" sz="2000" dirty="0"/>
              <a:t>A tool that makes predictions about what classes the documents belong to</a:t>
            </a:r>
          </a:p>
          <a:p>
            <a:pPr marL="0" indent="0">
              <a:buNone/>
            </a:pPr>
            <a:endParaRPr lang="en-GB" sz="2000" dirty="0"/>
          </a:p>
        </p:txBody>
      </p:sp>
      <p:grpSp>
        <p:nvGrpSpPr>
          <p:cNvPr id="4" name="Group 3">
            <a:extLst>
              <a:ext uri="{FF2B5EF4-FFF2-40B4-BE49-F238E27FC236}">
                <a16:creationId xmlns:a16="http://schemas.microsoft.com/office/drawing/2014/main" id="{E139B594-DE2A-4AE5-86CE-DFD2595730AC}"/>
              </a:ext>
            </a:extLst>
          </p:cNvPr>
          <p:cNvGrpSpPr/>
          <p:nvPr/>
        </p:nvGrpSpPr>
        <p:grpSpPr>
          <a:xfrm>
            <a:off x="1499265" y="2971800"/>
            <a:ext cx="2236212" cy="2926458"/>
            <a:chOff x="381700" y="2971800"/>
            <a:chExt cx="2236212" cy="2926458"/>
          </a:xfrm>
        </p:grpSpPr>
        <p:pic>
          <p:nvPicPr>
            <p:cNvPr id="3" name="Graphic 2" descr="Document">
              <a:extLst>
                <a:ext uri="{FF2B5EF4-FFF2-40B4-BE49-F238E27FC236}">
                  <a16:creationId xmlns:a16="http://schemas.microsoft.com/office/drawing/2014/main" id="{BB2A3629-69C7-409A-AD3F-4E709E1E89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700" y="2971800"/>
              <a:ext cx="914400" cy="914400"/>
            </a:xfrm>
            <a:prstGeom prst="rect">
              <a:avLst/>
            </a:prstGeom>
          </p:spPr>
        </p:pic>
        <p:pic>
          <p:nvPicPr>
            <p:cNvPr id="6" name="Graphic 5" descr="Document">
              <a:extLst>
                <a:ext uri="{FF2B5EF4-FFF2-40B4-BE49-F238E27FC236}">
                  <a16:creationId xmlns:a16="http://schemas.microsoft.com/office/drawing/2014/main" id="{711E8026-E7CA-4F77-8478-0F34238523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602" y="3977829"/>
              <a:ext cx="914400" cy="914400"/>
            </a:xfrm>
            <a:prstGeom prst="rect">
              <a:avLst/>
            </a:prstGeom>
          </p:spPr>
        </p:pic>
        <p:pic>
          <p:nvPicPr>
            <p:cNvPr id="7" name="Graphic 6" descr="Document">
              <a:extLst>
                <a:ext uri="{FF2B5EF4-FFF2-40B4-BE49-F238E27FC236}">
                  <a16:creationId xmlns:a16="http://schemas.microsoft.com/office/drawing/2014/main" id="{392503A2-CDC6-4786-B7CF-08B8949886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3512" y="4674840"/>
              <a:ext cx="914400" cy="914400"/>
            </a:xfrm>
            <a:prstGeom prst="rect">
              <a:avLst/>
            </a:prstGeom>
          </p:spPr>
        </p:pic>
        <p:pic>
          <p:nvPicPr>
            <p:cNvPr id="10" name="Graphic 9" descr="Document">
              <a:extLst>
                <a:ext uri="{FF2B5EF4-FFF2-40B4-BE49-F238E27FC236}">
                  <a16:creationId xmlns:a16="http://schemas.microsoft.com/office/drawing/2014/main" id="{9FC328DB-219C-47EC-8555-BB0E710C6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1504" y="3284984"/>
              <a:ext cx="914400" cy="914400"/>
            </a:xfrm>
            <a:prstGeom prst="rect">
              <a:avLst/>
            </a:prstGeom>
          </p:spPr>
        </p:pic>
        <p:pic>
          <p:nvPicPr>
            <p:cNvPr id="11" name="Graphic 10" descr="Document">
              <a:extLst>
                <a:ext uri="{FF2B5EF4-FFF2-40B4-BE49-F238E27FC236}">
                  <a16:creationId xmlns:a16="http://schemas.microsoft.com/office/drawing/2014/main" id="{9A924193-A724-4367-BA98-CC1E9EE7EF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657" y="4983858"/>
              <a:ext cx="914400" cy="914400"/>
            </a:xfrm>
            <a:prstGeom prst="rect">
              <a:avLst/>
            </a:prstGeom>
          </p:spPr>
        </p:pic>
      </p:grpSp>
      <p:pic>
        <p:nvPicPr>
          <p:cNvPr id="19" name="Graphic 18" descr="Labor">
            <a:extLst>
              <a:ext uri="{FF2B5EF4-FFF2-40B4-BE49-F238E27FC236}">
                <a16:creationId xmlns:a16="http://schemas.microsoft.com/office/drawing/2014/main" id="{3A84AA3B-063A-4A7E-872F-623239B16C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8775" y="3600176"/>
            <a:ext cx="1491681" cy="1491681"/>
          </a:xfrm>
          <a:prstGeom prst="rect">
            <a:avLst/>
          </a:prstGeom>
        </p:spPr>
      </p:pic>
      <p:pic>
        <p:nvPicPr>
          <p:cNvPr id="21" name="Graphic 20" descr="List">
            <a:extLst>
              <a:ext uri="{FF2B5EF4-FFF2-40B4-BE49-F238E27FC236}">
                <a16:creationId xmlns:a16="http://schemas.microsoft.com/office/drawing/2014/main" id="{E6223CAD-7778-417C-AB75-3701387C2B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4399" y="3142975"/>
            <a:ext cx="1491681" cy="1491681"/>
          </a:xfrm>
          <a:prstGeom prst="rect">
            <a:avLst/>
          </a:prstGeom>
        </p:spPr>
      </p:pic>
      <p:grpSp>
        <p:nvGrpSpPr>
          <p:cNvPr id="25" name="Group 24">
            <a:extLst>
              <a:ext uri="{FF2B5EF4-FFF2-40B4-BE49-F238E27FC236}">
                <a16:creationId xmlns:a16="http://schemas.microsoft.com/office/drawing/2014/main" id="{E49DE9A6-27D7-4849-A778-E2C33FBE1498}"/>
              </a:ext>
            </a:extLst>
          </p:cNvPr>
          <p:cNvGrpSpPr/>
          <p:nvPr/>
        </p:nvGrpSpPr>
        <p:grpSpPr>
          <a:xfrm>
            <a:off x="6816080" y="3140968"/>
            <a:ext cx="914400" cy="3240360"/>
            <a:chOff x="6816080" y="3140968"/>
            <a:chExt cx="914400" cy="3240360"/>
          </a:xfrm>
        </p:grpSpPr>
        <p:pic>
          <p:nvPicPr>
            <p:cNvPr id="18" name="Graphic 17" descr="Branching diagram">
              <a:extLst>
                <a:ext uri="{FF2B5EF4-FFF2-40B4-BE49-F238E27FC236}">
                  <a16:creationId xmlns:a16="http://schemas.microsoft.com/office/drawing/2014/main" id="{AF3BFDB2-23BC-4639-9D17-2482DD45CD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6816080" y="4674840"/>
              <a:ext cx="914400" cy="914400"/>
            </a:xfrm>
            <a:prstGeom prst="rect">
              <a:avLst/>
            </a:prstGeom>
          </p:spPr>
        </p:pic>
        <p:pic>
          <p:nvPicPr>
            <p:cNvPr id="22" name="Graphic 21" descr="Branching diagram">
              <a:extLst>
                <a:ext uri="{FF2B5EF4-FFF2-40B4-BE49-F238E27FC236}">
                  <a16:creationId xmlns:a16="http://schemas.microsoft.com/office/drawing/2014/main" id="{05867499-7A33-4D44-AA7C-77E0AB1041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6816080" y="3140968"/>
              <a:ext cx="914400" cy="914400"/>
            </a:xfrm>
            <a:prstGeom prst="rect">
              <a:avLst/>
            </a:prstGeom>
          </p:spPr>
        </p:pic>
        <p:pic>
          <p:nvPicPr>
            <p:cNvPr id="23" name="Graphic 22" descr="Branching diagram">
              <a:extLst>
                <a:ext uri="{FF2B5EF4-FFF2-40B4-BE49-F238E27FC236}">
                  <a16:creationId xmlns:a16="http://schemas.microsoft.com/office/drawing/2014/main" id="{CB65F0A5-5ABB-4C67-9156-E7CF18BD18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6816080" y="5466928"/>
              <a:ext cx="914400" cy="914400"/>
            </a:xfrm>
            <a:prstGeom prst="rect">
              <a:avLst/>
            </a:prstGeom>
          </p:spPr>
        </p:pic>
        <p:pic>
          <p:nvPicPr>
            <p:cNvPr id="24" name="Graphic 23" descr="Branching diagram">
              <a:extLst>
                <a:ext uri="{FF2B5EF4-FFF2-40B4-BE49-F238E27FC236}">
                  <a16:creationId xmlns:a16="http://schemas.microsoft.com/office/drawing/2014/main" id="{20A95401-9CB3-4692-BEA8-56C53575ED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6816080" y="3933056"/>
              <a:ext cx="914400" cy="914400"/>
            </a:xfrm>
            <a:prstGeom prst="rect">
              <a:avLst/>
            </a:prstGeom>
          </p:spPr>
        </p:pic>
      </p:grpSp>
    </p:spTree>
    <p:extLst>
      <p:ext uri="{BB962C8B-B14F-4D97-AF65-F5344CB8AC3E}">
        <p14:creationId xmlns:p14="http://schemas.microsoft.com/office/powerpoint/2010/main" val="105669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Classification returns:</a:t>
            </a:r>
          </a:p>
        </p:txBody>
      </p:sp>
      <p:sp>
        <p:nvSpPr>
          <p:cNvPr id="9" name="Content Placeholder 8"/>
          <p:cNvSpPr>
            <a:spLocks noGrp="1"/>
          </p:cNvSpPr>
          <p:nvPr>
            <p:ph idx="1"/>
          </p:nvPr>
        </p:nvSpPr>
        <p:spPr>
          <a:xfrm>
            <a:off x="380300" y="1643459"/>
            <a:ext cx="10108188" cy="5141168"/>
          </a:xfrm>
        </p:spPr>
        <p:txBody>
          <a:bodyPr>
            <a:normAutofit/>
          </a:bodyPr>
          <a:lstStyle/>
          <a:p>
            <a:r>
              <a:rPr lang="en-GB" sz="2000" dirty="0"/>
              <a:t>A prediction about what class a new document belongs to</a:t>
            </a:r>
          </a:p>
          <a:p>
            <a:r>
              <a:rPr lang="en-GB" sz="2000" dirty="0"/>
              <a:t>A number between 0 and 1 for each class</a:t>
            </a:r>
          </a:p>
          <a:p>
            <a:pPr marL="0" indent="0">
              <a:buNone/>
            </a:pPr>
            <a:endParaRPr lang="en-GB" sz="2000" dirty="0"/>
          </a:p>
          <a:p>
            <a:pPr marL="0" indent="0">
              <a:buNone/>
            </a:pPr>
            <a:endParaRPr lang="en-GB" sz="2000" dirty="0"/>
          </a:p>
          <a:p>
            <a:pPr marL="0" indent="0">
              <a:buNone/>
            </a:pPr>
            <a:r>
              <a:rPr lang="en-GB" sz="2000" dirty="0"/>
              <a:t>		</a:t>
            </a:r>
            <a:r>
              <a:rPr lang="en-GB" sz="3200" dirty="0"/>
              <a:t>= 0.54           0.25          0.05         0.0001 </a:t>
            </a:r>
            <a:r>
              <a:rPr lang="en-GB" sz="2000" dirty="0"/>
              <a:t>				</a:t>
            </a:r>
            <a:r>
              <a:rPr lang="en-GB" sz="3200" dirty="0"/>
              <a:t>	</a:t>
            </a:r>
          </a:p>
          <a:p>
            <a:pPr marL="0" indent="0">
              <a:buNone/>
            </a:pPr>
            <a:r>
              <a:rPr lang="en-GB" sz="3200" dirty="0"/>
              <a:t> 		= 0.71           0.37          0.12         0.09 </a:t>
            </a:r>
            <a:r>
              <a:rPr lang="en-GB" sz="2000" dirty="0"/>
              <a:t>		</a:t>
            </a:r>
          </a:p>
          <a:p>
            <a:pPr marL="0" indent="0">
              <a:buNone/>
            </a:pPr>
            <a:endParaRPr lang="en-GB" sz="3200" dirty="0"/>
          </a:p>
          <a:p>
            <a:pPr marL="0" indent="0">
              <a:buNone/>
            </a:pPr>
            <a:r>
              <a:rPr lang="en-GB" sz="3200" dirty="0"/>
              <a:t>		= 0.92           0.58          0.01         0.001 </a:t>
            </a:r>
            <a:r>
              <a:rPr lang="en-GB" sz="2000" dirty="0"/>
              <a:t>		</a:t>
            </a:r>
            <a:endParaRPr lang="en-GB" sz="3200" dirty="0"/>
          </a:p>
        </p:txBody>
      </p:sp>
      <p:grpSp>
        <p:nvGrpSpPr>
          <p:cNvPr id="15" name="Group 14">
            <a:extLst>
              <a:ext uri="{FF2B5EF4-FFF2-40B4-BE49-F238E27FC236}">
                <a16:creationId xmlns:a16="http://schemas.microsoft.com/office/drawing/2014/main" id="{DDC40419-9ED3-43A1-9A01-00F01442F89D}"/>
              </a:ext>
            </a:extLst>
          </p:cNvPr>
          <p:cNvGrpSpPr/>
          <p:nvPr/>
        </p:nvGrpSpPr>
        <p:grpSpPr>
          <a:xfrm>
            <a:off x="983432" y="2971800"/>
            <a:ext cx="9339336" cy="914400"/>
            <a:chOff x="983432" y="2971800"/>
            <a:chExt cx="9339336" cy="914400"/>
          </a:xfrm>
        </p:grpSpPr>
        <p:pic>
          <p:nvPicPr>
            <p:cNvPr id="5" name="Graphic 4" descr="Document">
              <a:extLst>
                <a:ext uri="{FF2B5EF4-FFF2-40B4-BE49-F238E27FC236}">
                  <a16:creationId xmlns:a16="http://schemas.microsoft.com/office/drawing/2014/main" id="{D829495B-0DCE-42CB-A3FA-994CD3271C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432" y="2971800"/>
              <a:ext cx="914400" cy="914400"/>
            </a:xfrm>
            <a:prstGeom prst="rect">
              <a:avLst/>
            </a:prstGeom>
          </p:spPr>
        </p:pic>
        <p:pic>
          <p:nvPicPr>
            <p:cNvPr id="3" name="Graphic 2" descr="Abacus">
              <a:extLst>
                <a:ext uri="{FF2B5EF4-FFF2-40B4-BE49-F238E27FC236}">
                  <a16:creationId xmlns:a16="http://schemas.microsoft.com/office/drawing/2014/main" id="{3FEA26D6-A384-43EC-829C-84187D698A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1904" y="2971800"/>
              <a:ext cx="914400" cy="914400"/>
            </a:xfrm>
            <a:prstGeom prst="rect">
              <a:avLst/>
            </a:prstGeom>
          </p:spPr>
        </p:pic>
        <p:pic>
          <p:nvPicPr>
            <p:cNvPr id="6" name="Graphic 5" descr="Ant">
              <a:extLst>
                <a:ext uri="{FF2B5EF4-FFF2-40B4-BE49-F238E27FC236}">
                  <a16:creationId xmlns:a16="http://schemas.microsoft.com/office/drawing/2014/main" id="{84156DB6-0018-4843-A177-5E0597F376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5796" y="2971800"/>
              <a:ext cx="914400" cy="914400"/>
            </a:xfrm>
            <a:prstGeom prst="rect">
              <a:avLst/>
            </a:prstGeom>
          </p:spPr>
        </p:pic>
        <p:pic>
          <p:nvPicPr>
            <p:cNvPr id="10" name="Graphic 9" descr="Atom">
              <a:extLst>
                <a:ext uri="{FF2B5EF4-FFF2-40B4-BE49-F238E27FC236}">
                  <a16:creationId xmlns:a16="http://schemas.microsoft.com/office/drawing/2014/main" id="{D0A7AEBA-F08E-43A4-904B-3C33309DB4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01257" y="2971800"/>
              <a:ext cx="914400" cy="914400"/>
            </a:xfrm>
            <a:prstGeom prst="rect">
              <a:avLst/>
            </a:prstGeom>
          </p:spPr>
        </p:pic>
        <p:pic>
          <p:nvPicPr>
            <p:cNvPr id="14" name="Graphic 13" descr="Banana Peel">
              <a:extLst>
                <a:ext uri="{FF2B5EF4-FFF2-40B4-BE49-F238E27FC236}">
                  <a16:creationId xmlns:a16="http://schemas.microsoft.com/office/drawing/2014/main" id="{CFC59426-8CC9-46E2-887D-B640F199B3B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08368" y="2971800"/>
              <a:ext cx="914400" cy="914400"/>
            </a:xfrm>
            <a:prstGeom prst="rect">
              <a:avLst/>
            </a:prstGeom>
          </p:spPr>
        </p:pic>
      </p:grpSp>
      <p:grpSp>
        <p:nvGrpSpPr>
          <p:cNvPr id="28" name="Group 27">
            <a:extLst>
              <a:ext uri="{FF2B5EF4-FFF2-40B4-BE49-F238E27FC236}">
                <a16:creationId xmlns:a16="http://schemas.microsoft.com/office/drawing/2014/main" id="{000AFB61-F5B3-4FEB-A405-81744284C326}"/>
              </a:ext>
            </a:extLst>
          </p:cNvPr>
          <p:cNvGrpSpPr/>
          <p:nvPr/>
        </p:nvGrpSpPr>
        <p:grpSpPr>
          <a:xfrm>
            <a:off x="983432" y="4062772"/>
            <a:ext cx="9339336" cy="914400"/>
            <a:chOff x="983432" y="4062772"/>
            <a:chExt cx="9339336" cy="914400"/>
          </a:xfrm>
        </p:grpSpPr>
        <p:pic>
          <p:nvPicPr>
            <p:cNvPr id="18" name="Graphic 17" descr="Document">
              <a:extLst>
                <a:ext uri="{FF2B5EF4-FFF2-40B4-BE49-F238E27FC236}">
                  <a16:creationId xmlns:a16="http://schemas.microsoft.com/office/drawing/2014/main" id="{A40827C9-7707-4851-88E1-ADB26491D6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432" y="4062772"/>
              <a:ext cx="914400" cy="914400"/>
            </a:xfrm>
            <a:prstGeom prst="rect">
              <a:avLst/>
            </a:prstGeom>
          </p:spPr>
        </p:pic>
        <p:pic>
          <p:nvPicPr>
            <p:cNvPr id="19" name="Graphic 18" descr="Ant">
              <a:extLst>
                <a:ext uri="{FF2B5EF4-FFF2-40B4-BE49-F238E27FC236}">
                  <a16:creationId xmlns:a16="http://schemas.microsoft.com/office/drawing/2014/main" id="{EB98F0D5-1053-4964-BA38-6FBE35DCE3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93368" y="4062772"/>
              <a:ext cx="914400" cy="914400"/>
            </a:xfrm>
            <a:prstGeom prst="rect">
              <a:avLst/>
            </a:prstGeom>
          </p:spPr>
        </p:pic>
        <p:pic>
          <p:nvPicPr>
            <p:cNvPr id="22" name="Graphic 21" descr="Banana Peel">
              <a:extLst>
                <a:ext uri="{FF2B5EF4-FFF2-40B4-BE49-F238E27FC236}">
                  <a16:creationId xmlns:a16="http://schemas.microsoft.com/office/drawing/2014/main" id="{938A0D2D-B641-4FF2-8F77-03CC251D3E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87888" y="4062772"/>
              <a:ext cx="914400" cy="914400"/>
            </a:xfrm>
            <a:prstGeom prst="rect">
              <a:avLst/>
            </a:prstGeom>
          </p:spPr>
        </p:pic>
        <p:pic>
          <p:nvPicPr>
            <p:cNvPr id="24" name="Graphic 23" descr="Abacus">
              <a:extLst>
                <a:ext uri="{FF2B5EF4-FFF2-40B4-BE49-F238E27FC236}">
                  <a16:creationId xmlns:a16="http://schemas.microsoft.com/office/drawing/2014/main" id="{0209D454-6E29-4256-A9ED-196601E1B7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08368" y="4062772"/>
              <a:ext cx="914400" cy="914400"/>
            </a:xfrm>
            <a:prstGeom prst="rect">
              <a:avLst/>
            </a:prstGeom>
          </p:spPr>
        </p:pic>
        <p:pic>
          <p:nvPicPr>
            <p:cNvPr id="26" name="Graphic 25" descr="Atom">
              <a:extLst>
                <a:ext uri="{FF2B5EF4-FFF2-40B4-BE49-F238E27FC236}">
                  <a16:creationId xmlns:a16="http://schemas.microsoft.com/office/drawing/2014/main" id="{A89FB9DC-F3CF-490F-997B-D442EAEEF6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81800" y="4062772"/>
              <a:ext cx="914400" cy="914400"/>
            </a:xfrm>
            <a:prstGeom prst="rect">
              <a:avLst/>
            </a:prstGeom>
          </p:spPr>
        </p:pic>
      </p:grpSp>
      <p:grpSp>
        <p:nvGrpSpPr>
          <p:cNvPr id="29" name="Group 28">
            <a:extLst>
              <a:ext uri="{FF2B5EF4-FFF2-40B4-BE49-F238E27FC236}">
                <a16:creationId xmlns:a16="http://schemas.microsoft.com/office/drawing/2014/main" id="{CB408091-98BA-4B4A-9567-738E9CF7CD58}"/>
              </a:ext>
            </a:extLst>
          </p:cNvPr>
          <p:cNvGrpSpPr/>
          <p:nvPr/>
        </p:nvGrpSpPr>
        <p:grpSpPr>
          <a:xfrm>
            <a:off x="983432" y="5214900"/>
            <a:ext cx="9339336" cy="914400"/>
            <a:chOff x="983432" y="5214900"/>
            <a:chExt cx="9339336" cy="914400"/>
          </a:xfrm>
        </p:grpSpPr>
        <p:pic>
          <p:nvPicPr>
            <p:cNvPr id="20" name="Graphic 19" descr="Document">
              <a:extLst>
                <a:ext uri="{FF2B5EF4-FFF2-40B4-BE49-F238E27FC236}">
                  <a16:creationId xmlns:a16="http://schemas.microsoft.com/office/drawing/2014/main" id="{00A6886F-D3DC-42FB-856B-AACDAD5F56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432" y="5214900"/>
              <a:ext cx="914400" cy="914400"/>
            </a:xfrm>
            <a:prstGeom prst="rect">
              <a:avLst/>
            </a:prstGeom>
          </p:spPr>
        </p:pic>
        <p:pic>
          <p:nvPicPr>
            <p:cNvPr id="21" name="Graphic 20" descr="Ant">
              <a:extLst>
                <a:ext uri="{FF2B5EF4-FFF2-40B4-BE49-F238E27FC236}">
                  <a16:creationId xmlns:a16="http://schemas.microsoft.com/office/drawing/2014/main" id="{2175F96A-95AD-480C-AB1E-909D5D37B8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87888" y="5214900"/>
              <a:ext cx="914400" cy="914400"/>
            </a:xfrm>
            <a:prstGeom prst="rect">
              <a:avLst/>
            </a:prstGeom>
          </p:spPr>
        </p:pic>
        <p:pic>
          <p:nvPicPr>
            <p:cNvPr id="23" name="Graphic 22" descr="Banana Peel">
              <a:extLst>
                <a:ext uri="{FF2B5EF4-FFF2-40B4-BE49-F238E27FC236}">
                  <a16:creationId xmlns:a16="http://schemas.microsoft.com/office/drawing/2014/main" id="{2DC20500-F5D0-459F-B212-B24154A1FB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93368" y="5214900"/>
              <a:ext cx="914400" cy="914400"/>
            </a:xfrm>
            <a:prstGeom prst="rect">
              <a:avLst/>
            </a:prstGeom>
          </p:spPr>
        </p:pic>
        <p:pic>
          <p:nvPicPr>
            <p:cNvPr id="25" name="Graphic 24" descr="Abacus">
              <a:extLst>
                <a:ext uri="{FF2B5EF4-FFF2-40B4-BE49-F238E27FC236}">
                  <a16:creationId xmlns:a16="http://schemas.microsoft.com/office/drawing/2014/main" id="{E6545D1E-CF27-4BA8-9A66-EED3764A5F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08368" y="5214900"/>
              <a:ext cx="914400" cy="914400"/>
            </a:xfrm>
            <a:prstGeom prst="rect">
              <a:avLst/>
            </a:prstGeom>
          </p:spPr>
        </p:pic>
        <p:pic>
          <p:nvPicPr>
            <p:cNvPr id="27" name="Graphic 26" descr="Atom">
              <a:extLst>
                <a:ext uri="{FF2B5EF4-FFF2-40B4-BE49-F238E27FC236}">
                  <a16:creationId xmlns:a16="http://schemas.microsoft.com/office/drawing/2014/main" id="{777F2DC9-3461-40F7-B850-597C0F1291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60096" y="5214900"/>
              <a:ext cx="914400" cy="914400"/>
            </a:xfrm>
            <a:prstGeom prst="rect">
              <a:avLst/>
            </a:prstGeom>
          </p:spPr>
        </p:pic>
      </p:grpSp>
    </p:spTree>
    <p:extLst>
      <p:ext uri="{BB962C8B-B14F-4D97-AF65-F5344CB8AC3E}">
        <p14:creationId xmlns:p14="http://schemas.microsoft.com/office/powerpoint/2010/main" val="243503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1" ma:contentTypeDescription="Create a new document." ma:contentTypeScope="" ma:versionID="156fb0201291918cd612c61fe708e4de">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eb4fd699257ab3e12cdf25f784c7243b"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
        <AccountId xsi:nil="true"/>
        <AccountType/>
      </UserInfo>
    </SharedWithUsers>
  </documentManagement>
</p:properties>
</file>

<file path=customXml/itemProps1.xml><?xml version="1.0" encoding="utf-8"?>
<ds:datastoreItem xmlns:ds="http://schemas.openxmlformats.org/officeDocument/2006/customXml" ds:itemID="{4F1F5ECA-3A75-41B3-85C0-DF44DE3F5A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3B174C-DBC9-4888-9AF9-A60387584361}">
  <ds:schemaRefs>
    <ds:schemaRef ds:uri="http://schemas.microsoft.com/sharepoint/v3/contenttype/forms"/>
  </ds:schemaRefs>
</ds:datastoreItem>
</file>

<file path=customXml/itemProps3.xml><?xml version="1.0" encoding="utf-8"?>
<ds:datastoreItem xmlns:ds="http://schemas.openxmlformats.org/officeDocument/2006/customXml" ds:itemID="{FB8E1DD7-0B99-4327-9368-BD8E487AC03D}">
  <ds:schemaRefs>
    <ds:schemaRef ds:uri="http://schemas.microsoft.com/office/2006/metadata/properties"/>
    <ds:schemaRef ds:uri="http://schemas.microsoft.com/office/infopath/2007/PartnerControls"/>
    <ds:schemaRef ds:uri="1d2e6339-9963-4444-b0f2-be5dad007de0"/>
  </ds:schemaRefs>
</ds:datastoreItem>
</file>

<file path=docProps/app.xml><?xml version="1.0" encoding="utf-8"?>
<Properties xmlns="http://schemas.openxmlformats.org/officeDocument/2006/extended-properties" xmlns:vt="http://schemas.openxmlformats.org/officeDocument/2006/docPropsVTypes">
  <Template>UKDS_UKDA</Template>
  <TotalTime>1033</TotalTime>
  <Words>5675</Words>
  <Application>Microsoft Office PowerPoint</Application>
  <PresentationFormat>Widescreen</PresentationFormat>
  <Paragraphs>647</Paragraphs>
  <Slides>32</Slides>
  <Notes>31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UKDS_UKDA</vt:lpstr>
      <vt:lpstr>Text-Mining: Advanced Options</vt:lpstr>
      <vt:lpstr>Can you hear us?</vt:lpstr>
      <vt:lpstr>Can you hear us?</vt:lpstr>
      <vt:lpstr>Text-Mining: Advanced Options</vt:lpstr>
      <vt:lpstr>You might also be interested in...</vt:lpstr>
      <vt:lpstr>Text-mining has 4 basic steps</vt:lpstr>
      <vt:lpstr>Automatic classification – a thought experiment</vt:lpstr>
      <vt:lpstr>Classification tasks require:</vt:lpstr>
      <vt:lpstr>Classification returns:</vt:lpstr>
      <vt:lpstr>Machine learning</vt:lpstr>
      <vt:lpstr>Sentiment analysis</vt:lpstr>
      <vt:lpstr>Sample training and test data</vt:lpstr>
      <vt:lpstr>Naïve Bayes Classification – basic frequency in action</vt:lpstr>
      <vt:lpstr>Efficiency</vt:lpstr>
      <vt:lpstr>Network graphs</vt:lpstr>
      <vt:lpstr>Network graphs can be…</vt:lpstr>
      <vt:lpstr>Network graph can be…</vt:lpstr>
      <vt:lpstr>Network graphs can be…</vt:lpstr>
      <vt:lpstr>Network graphs can be…</vt:lpstr>
      <vt:lpstr>Nodes – basic processes</vt:lpstr>
      <vt:lpstr>Nodes – basic processes   Named Entity Recognition chunker</vt:lpstr>
      <vt:lpstr>Nodes – basics   NE chunker  Extract chunks</vt:lpstr>
      <vt:lpstr>Nodes – basics  NE chunk  Extract chunks  find unique chunks</vt:lpstr>
      <vt:lpstr>Edges – basics  NE chunk  Extract chunks</vt:lpstr>
      <vt:lpstr>Edges – basics  NE chunk  Extract chunks  co-occurring pairs</vt:lpstr>
      <vt:lpstr>Edges – basics  NE chunks  co-occurrences weights/directed?</vt:lpstr>
      <vt:lpstr>Populated a network graph with extracted nodes and edges </vt:lpstr>
      <vt:lpstr>Populated a network graph with extracted nodes and edges </vt:lpstr>
      <vt:lpstr>Undirected, unweighted, circular layout</vt:lpstr>
      <vt:lpstr>Weighted, undirected, spring layout</vt:lpstr>
      <vt:lpstr>Links to code, python packages and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Parkes</dc:creator>
  <cp:lastModifiedBy>Julia Kasmire</cp:lastModifiedBy>
  <cp:revision>258</cp:revision>
  <dcterms:created xsi:type="dcterms:W3CDTF">2018-09-28T14:14:24Z</dcterms:created>
  <dcterms:modified xsi:type="dcterms:W3CDTF">2020-06-29T13:47:23Z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Order">
    <vt:r8>31900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